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398" r:id="rId5"/>
    <p:sldId id="399" r:id="rId6"/>
    <p:sldId id="258" r:id="rId7"/>
    <p:sldId id="259" r:id="rId8"/>
    <p:sldId id="260" r:id="rId9"/>
    <p:sldId id="390" r:id="rId10"/>
    <p:sldId id="400" r:id="rId11"/>
    <p:sldId id="401" r:id="rId12"/>
    <p:sldId id="402" r:id="rId13"/>
    <p:sldId id="380" r:id="rId14"/>
    <p:sldId id="403" r:id="rId15"/>
    <p:sldId id="268" r:id="rId16"/>
    <p:sldId id="269" r:id="rId17"/>
    <p:sldId id="351" r:id="rId18"/>
    <p:sldId id="352" r:id="rId19"/>
    <p:sldId id="404" r:id="rId20"/>
    <p:sldId id="405" r:id="rId21"/>
    <p:sldId id="406" r:id="rId22"/>
    <p:sldId id="372" r:id="rId23"/>
    <p:sldId id="273" r:id="rId24"/>
    <p:sldId id="407" r:id="rId25"/>
    <p:sldId id="275" r:id="rId26"/>
    <p:sldId id="276" r:id="rId27"/>
    <p:sldId id="277" r:id="rId28"/>
    <p:sldId id="408" r:id="rId29"/>
    <p:sldId id="386" r:id="rId30"/>
    <p:sldId id="355" r:id="rId31"/>
    <p:sldId id="409"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65"/>
    <p:restoredTop sz="92698"/>
  </p:normalViewPr>
  <p:slideViewPr>
    <p:cSldViewPr snapToGrid="0" snapToObjects="1">
      <p:cViewPr varScale="1">
        <p:scale>
          <a:sx n="175" d="100"/>
          <a:sy n="175" d="100"/>
        </p:scale>
        <p:origin x="6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820d7e0b4_7_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07" name="Google Shape;407;g5820d7e0b4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640352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2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793b216d8_17_2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43" name="Google Shape;543;g5793b216d8_17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166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8462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53972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793b216d8_17_1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5793b216d8_17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624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1815394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37525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20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93b216d8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93b216d8_1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82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6277bdb0b_5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6277bdb0b_5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38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00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3.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6.png"/><Relationship Id="rId21" Type="http://schemas.openxmlformats.org/officeDocument/2006/relationships/image" Target="../media/image111.png"/><Relationship Id="rId42" Type="http://schemas.openxmlformats.org/officeDocument/2006/relationships/image" Target="../media/image132.png"/><Relationship Id="rId47" Type="http://schemas.openxmlformats.org/officeDocument/2006/relationships/image" Target="../media/image137.png"/><Relationship Id="rId63" Type="http://schemas.openxmlformats.org/officeDocument/2006/relationships/image" Target="../media/image153.png"/><Relationship Id="rId68" Type="http://schemas.openxmlformats.org/officeDocument/2006/relationships/image" Target="../media/image158.png"/><Relationship Id="rId16" Type="http://schemas.openxmlformats.org/officeDocument/2006/relationships/image" Target="../media/image106.png"/><Relationship Id="rId11" Type="http://schemas.openxmlformats.org/officeDocument/2006/relationships/image" Target="../media/image101.png"/><Relationship Id="rId24" Type="http://schemas.openxmlformats.org/officeDocument/2006/relationships/image" Target="../media/image114.png"/><Relationship Id="rId32" Type="http://schemas.openxmlformats.org/officeDocument/2006/relationships/image" Target="../media/image122.png"/><Relationship Id="rId37" Type="http://schemas.openxmlformats.org/officeDocument/2006/relationships/image" Target="../media/image127.png"/><Relationship Id="rId40" Type="http://schemas.openxmlformats.org/officeDocument/2006/relationships/image" Target="../media/image130.png"/><Relationship Id="rId45" Type="http://schemas.openxmlformats.org/officeDocument/2006/relationships/image" Target="../media/image135.png"/><Relationship Id="rId53" Type="http://schemas.openxmlformats.org/officeDocument/2006/relationships/image" Target="../media/image143.png"/><Relationship Id="rId58" Type="http://schemas.openxmlformats.org/officeDocument/2006/relationships/image" Target="../media/image148.png"/><Relationship Id="rId66" Type="http://schemas.openxmlformats.org/officeDocument/2006/relationships/image" Target="../media/image156.png"/><Relationship Id="rId74" Type="http://schemas.openxmlformats.org/officeDocument/2006/relationships/image" Target="../media/image164.png"/><Relationship Id="rId5" Type="http://schemas.openxmlformats.org/officeDocument/2006/relationships/image" Target="../media/image95.png"/><Relationship Id="rId61" Type="http://schemas.openxmlformats.org/officeDocument/2006/relationships/image" Target="../media/image151.png"/><Relationship Id="rId19" Type="http://schemas.openxmlformats.org/officeDocument/2006/relationships/image" Target="../media/image109.pn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 Id="rId35" Type="http://schemas.openxmlformats.org/officeDocument/2006/relationships/image" Target="../media/image125.png"/><Relationship Id="rId43" Type="http://schemas.openxmlformats.org/officeDocument/2006/relationships/image" Target="../media/image133.png"/><Relationship Id="rId48" Type="http://schemas.openxmlformats.org/officeDocument/2006/relationships/image" Target="../media/image138.png"/><Relationship Id="rId56" Type="http://schemas.openxmlformats.org/officeDocument/2006/relationships/image" Target="../media/image146.png"/><Relationship Id="rId64" Type="http://schemas.openxmlformats.org/officeDocument/2006/relationships/image" Target="../media/image154.png"/><Relationship Id="rId69" Type="http://schemas.openxmlformats.org/officeDocument/2006/relationships/image" Target="../media/image159.png"/><Relationship Id="rId77" Type="http://schemas.openxmlformats.org/officeDocument/2006/relationships/image" Target="../media/image167.png"/><Relationship Id="rId8" Type="http://schemas.openxmlformats.org/officeDocument/2006/relationships/image" Target="../media/image98.png"/><Relationship Id="rId51" Type="http://schemas.openxmlformats.org/officeDocument/2006/relationships/image" Target="../media/image141.png"/><Relationship Id="rId72" Type="http://schemas.openxmlformats.org/officeDocument/2006/relationships/image" Target="../media/image162.png"/><Relationship Id="rId3" Type="http://schemas.openxmlformats.org/officeDocument/2006/relationships/image" Target="../media/image93.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png"/><Relationship Id="rId38" Type="http://schemas.openxmlformats.org/officeDocument/2006/relationships/image" Target="../media/image128.png"/><Relationship Id="rId46" Type="http://schemas.openxmlformats.org/officeDocument/2006/relationships/image" Target="../media/image136.png"/><Relationship Id="rId59" Type="http://schemas.openxmlformats.org/officeDocument/2006/relationships/image" Target="../media/image149.png"/><Relationship Id="rId67" Type="http://schemas.openxmlformats.org/officeDocument/2006/relationships/image" Target="../media/image157.png"/><Relationship Id="rId20" Type="http://schemas.openxmlformats.org/officeDocument/2006/relationships/image" Target="../media/image110.png"/><Relationship Id="rId41" Type="http://schemas.openxmlformats.org/officeDocument/2006/relationships/image" Target="../media/image131.png"/><Relationship Id="rId54" Type="http://schemas.openxmlformats.org/officeDocument/2006/relationships/image" Target="../media/image144.png"/><Relationship Id="rId62" Type="http://schemas.openxmlformats.org/officeDocument/2006/relationships/image" Target="../media/image152.png"/><Relationship Id="rId70" Type="http://schemas.openxmlformats.org/officeDocument/2006/relationships/image" Target="../media/image160.png"/><Relationship Id="rId75" Type="http://schemas.openxmlformats.org/officeDocument/2006/relationships/image" Target="../media/image165.png"/><Relationship Id="rId1" Type="http://schemas.openxmlformats.org/officeDocument/2006/relationships/slideLayout" Target="../slideLayouts/slideLayout26.xml"/><Relationship Id="rId6" Type="http://schemas.openxmlformats.org/officeDocument/2006/relationships/image" Target="../media/image96.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png"/><Relationship Id="rId36" Type="http://schemas.openxmlformats.org/officeDocument/2006/relationships/image" Target="../media/image126.png"/><Relationship Id="rId49" Type="http://schemas.openxmlformats.org/officeDocument/2006/relationships/image" Target="../media/image139.png"/><Relationship Id="rId57" Type="http://schemas.openxmlformats.org/officeDocument/2006/relationships/image" Target="../media/image147.png"/><Relationship Id="rId10" Type="http://schemas.openxmlformats.org/officeDocument/2006/relationships/image" Target="../media/image100.png"/><Relationship Id="rId31" Type="http://schemas.openxmlformats.org/officeDocument/2006/relationships/image" Target="../media/image121.png"/><Relationship Id="rId44" Type="http://schemas.openxmlformats.org/officeDocument/2006/relationships/image" Target="../media/image134.png"/><Relationship Id="rId52" Type="http://schemas.openxmlformats.org/officeDocument/2006/relationships/image" Target="../media/image142.png"/><Relationship Id="rId60" Type="http://schemas.openxmlformats.org/officeDocument/2006/relationships/image" Target="../media/image150.png"/><Relationship Id="rId65" Type="http://schemas.openxmlformats.org/officeDocument/2006/relationships/image" Target="../media/image155.png"/><Relationship Id="rId73" Type="http://schemas.openxmlformats.org/officeDocument/2006/relationships/image" Target="../media/image163.png"/><Relationship Id="rId78" Type="http://schemas.openxmlformats.org/officeDocument/2006/relationships/image" Target="../media/image168.png"/><Relationship Id="rId4" Type="http://schemas.openxmlformats.org/officeDocument/2006/relationships/image" Target="../media/image94.png"/><Relationship Id="rId9"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108.png"/><Relationship Id="rId39" Type="http://schemas.openxmlformats.org/officeDocument/2006/relationships/image" Target="../media/image129.png"/><Relationship Id="rId34" Type="http://schemas.openxmlformats.org/officeDocument/2006/relationships/image" Target="../media/image124.png"/><Relationship Id="rId50" Type="http://schemas.openxmlformats.org/officeDocument/2006/relationships/image" Target="../media/image140.png"/><Relationship Id="rId55" Type="http://schemas.openxmlformats.org/officeDocument/2006/relationships/image" Target="../media/image145.png"/><Relationship Id="rId76" Type="http://schemas.openxmlformats.org/officeDocument/2006/relationships/image" Target="../media/image166.png"/><Relationship Id="rId7" Type="http://schemas.openxmlformats.org/officeDocument/2006/relationships/image" Target="../media/image97.png"/><Relationship Id="rId71" Type="http://schemas.openxmlformats.org/officeDocument/2006/relationships/image" Target="../media/image161.png"/><Relationship Id="rId2" Type="http://schemas.openxmlformats.org/officeDocument/2006/relationships/notesSlide" Target="../notesSlides/notesSlide10.xml"/><Relationship Id="rId2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hyperlink" Target="https://github.com/cncf/wg-serverless" TargetMode="External"/><Relationship Id="rId7"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7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98.png"/><Relationship Id="rId117" Type="http://schemas.openxmlformats.org/officeDocument/2006/relationships/image" Target="../media/image272.png"/><Relationship Id="rId21" Type="http://schemas.openxmlformats.org/officeDocument/2006/relationships/image" Target="../media/image193.png"/><Relationship Id="rId42" Type="http://schemas.openxmlformats.org/officeDocument/2006/relationships/image" Target="../media/image214.png"/><Relationship Id="rId47" Type="http://schemas.openxmlformats.org/officeDocument/2006/relationships/image" Target="../media/image219.png"/><Relationship Id="rId63" Type="http://schemas.openxmlformats.org/officeDocument/2006/relationships/image" Target="../media/image235.png"/><Relationship Id="rId68" Type="http://schemas.openxmlformats.org/officeDocument/2006/relationships/image" Target="../media/image240.png"/><Relationship Id="rId84" Type="http://schemas.openxmlformats.org/officeDocument/2006/relationships/image" Target="../media/image256.png"/><Relationship Id="rId89" Type="http://schemas.openxmlformats.org/officeDocument/2006/relationships/image" Target="../media/image261.png"/><Relationship Id="rId112" Type="http://schemas.openxmlformats.org/officeDocument/2006/relationships/image" Target="../media/image25.png"/><Relationship Id="rId16" Type="http://schemas.openxmlformats.org/officeDocument/2006/relationships/image" Target="../media/image188.png"/><Relationship Id="rId107" Type="http://schemas.openxmlformats.org/officeDocument/2006/relationships/image" Target="../media/image36.png"/><Relationship Id="rId11" Type="http://schemas.openxmlformats.org/officeDocument/2006/relationships/image" Target="../media/image183.png"/><Relationship Id="rId32" Type="http://schemas.openxmlformats.org/officeDocument/2006/relationships/image" Target="../media/image204.png"/><Relationship Id="rId37" Type="http://schemas.openxmlformats.org/officeDocument/2006/relationships/image" Target="../media/image209.png"/><Relationship Id="rId53" Type="http://schemas.openxmlformats.org/officeDocument/2006/relationships/image" Target="../media/image225.png"/><Relationship Id="rId58" Type="http://schemas.openxmlformats.org/officeDocument/2006/relationships/image" Target="../media/image230.png"/><Relationship Id="rId74" Type="http://schemas.openxmlformats.org/officeDocument/2006/relationships/image" Target="../media/image246.png"/><Relationship Id="rId79" Type="http://schemas.openxmlformats.org/officeDocument/2006/relationships/image" Target="../media/image251.png"/><Relationship Id="rId102" Type="http://schemas.openxmlformats.org/officeDocument/2006/relationships/image" Target="../media/image31.png"/><Relationship Id="rId5" Type="http://schemas.openxmlformats.org/officeDocument/2006/relationships/image" Target="../media/image177.png"/><Relationship Id="rId90" Type="http://schemas.openxmlformats.org/officeDocument/2006/relationships/image" Target="../media/image262.png"/><Relationship Id="rId95" Type="http://schemas.openxmlformats.org/officeDocument/2006/relationships/image" Target="../media/image267.png"/><Relationship Id="rId22" Type="http://schemas.openxmlformats.org/officeDocument/2006/relationships/image" Target="../media/image194.png"/><Relationship Id="rId27" Type="http://schemas.openxmlformats.org/officeDocument/2006/relationships/image" Target="../media/image199.png"/><Relationship Id="rId43" Type="http://schemas.openxmlformats.org/officeDocument/2006/relationships/image" Target="../media/image215.png"/><Relationship Id="rId48" Type="http://schemas.openxmlformats.org/officeDocument/2006/relationships/image" Target="../media/image220.png"/><Relationship Id="rId64" Type="http://schemas.openxmlformats.org/officeDocument/2006/relationships/image" Target="../media/image236.png"/><Relationship Id="rId69" Type="http://schemas.openxmlformats.org/officeDocument/2006/relationships/image" Target="../media/image241.png"/><Relationship Id="rId113" Type="http://schemas.openxmlformats.org/officeDocument/2006/relationships/image" Target="../media/image26.png"/><Relationship Id="rId118" Type="http://schemas.openxmlformats.org/officeDocument/2006/relationships/image" Target="../media/image273.png"/><Relationship Id="rId80" Type="http://schemas.openxmlformats.org/officeDocument/2006/relationships/image" Target="../media/image252.png"/><Relationship Id="rId85" Type="http://schemas.openxmlformats.org/officeDocument/2006/relationships/image" Target="../media/image257.png"/><Relationship Id="rId12" Type="http://schemas.openxmlformats.org/officeDocument/2006/relationships/image" Target="../media/image184.png"/><Relationship Id="rId17" Type="http://schemas.openxmlformats.org/officeDocument/2006/relationships/image" Target="../media/image189.png"/><Relationship Id="rId33" Type="http://schemas.openxmlformats.org/officeDocument/2006/relationships/image" Target="../media/image205.png"/><Relationship Id="rId38" Type="http://schemas.openxmlformats.org/officeDocument/2006/relationships/image" Target="../media/image210.png"/><Relationship Id="rId59" Type="http://schemas.openxmlformats.org/officeDocument/2006/relationships/image" Target="../media/image231.png"/><Relationship Id="rId103" Type="http://schemas.openxmlformats.org/officeDocument/2006/relationships/image" Target="../media/image32.png"/><Relationship Id="rId108" Type="http://schemas.openxmlformats.org/officeDocument/2006/relationships/image" Target="../media/image48.png"/><Relationship Id="rId54" Type="http://schemas.openxmlformats.org/officeDocument/2006/relationships/image" Target="../media/image226.png"/><Relationship Id="rId70" Type="http://schemas.openxmlformats.org/officeDocument/2006/relationships/image" Target="../media/image242.png"/><Relationship Id="rId75" Type="http://schemas.openxmlformats.org/officeDocument/2006/relationships/image" Target="../media/image247.png"/><Relationship Id="rId91" Type="http://schemas.openxmlformats.org/officeDocument/2006/relationships/image" Target="../media/image263.png"/><Relationship Id="rId96" Type="http://schemas.openxmlformats.org/officeDocument/2006/relationships/image" Target="../media/image268.png"/><Relationship Id="rId1" Type="http://schemas.openxmlformats.org/officeDocument/2006/relationships/slideLayout" Target="../slideLayouts/slideLayout26.xml"/><Relationship Id="rId6" Type="http://schemas.openxmlformats.org/officeDocument/2006/relationships/image" Target="../media/image178.png"/><Relationship Id="rId23" Type="http://schemas.openxmlformats.org/officeDocument/2006/relationships/image" Target="../media/image195.png"/><Relationship Id="rId28" Type="http://schemas.openxmlformats.org/officeDocument/2006/relationships/image" Target="../media/image200.png"/><Relationship Id="rId49" Type="http://schemas.openxmlformats.org/officeDocument/2006/relationships/image" Target="../media/image221.png"/><Relationship Id="rId114" Type="http://schemas.openxmlformats.org/officeDocument/2006/relationships/image" Target="../media/image27.png"/><Relationship Id="rId119" Type="http://schemas.openxmlformats.org/officeDocument/2006/relationships/image" Target="../media/image274.png"/><Relationship Id="rId10" Type="http://schemas.openxmlformats.org/officeDocument/2006/relationships/image" Target="../media/image182.png"/><Relationship Id="rId31" Type="http://schemas.openxmlformats.org/officeDocument/2006/relationships/image" Target="../media/image203.png"/><Relationship Id="rId44" Type="http://schemas.openxmlformats.org/officeDocument/2006/relationships/image" Target="../media/image216.png"/><Relationship Id="rId52" Type="http://schemas.openxmlformats.org/officeDocument/2006/relationships/image" Target="../media/image224.png"/><Relationship Id="rId60" Type="http://schemas.openxmlformats.org/officeDocument/2006/relationships/image" Target="../media/image232.png"/><Relationship Id="rId65" Type="http://schemas.openxmlformats.org/officeDocument/2006/relationships/image" Target="../media/image237.jpg"/><Relationship Id="rId73" Type="http://schemas.openxmlformats.org/officeDocument/2006/relationships/image" Target="../media/image245.png"/><Relationship Id="rId78" Type="http://schemas.openxmlformats.org/officeDocument/2006/relationships/image" Target="../media/image250.png"/><Relationship Id="rId81" Type="http://schemas.openxmlformats.org/officeDocument/2006/relationships/image" Target="../media/image253.png"/><Relationship Id="rId86" Type="http://schemas.openxmlformats.org/officeDocument/2006/relationships/image" Target="../media/image258.png"/><Relationship Id="rId94" Type="http://schemas.openxmlformats.org/officeDocument/2006/relationships/image" Target="../media/image266.png"/><Relationship Id="rId99" Type="http://schemas.openxmlformats.org/officeDocument/2006/relationships/image" Target="../media/image271.png"/><Relationship Id="rId101" Type="http://schemas.openxmlformats.org/officeDocument/2006/relationships/image" Target="../media/image30.png"/><Relationship Id="rId4" Type="http://schemas.openxmlformats.org/officeDocument/2006/relationships/image" Target="../media/image176.png"/><Relationship Id="rId9" Type="http://schemas.openxmlformats.org/officeDocument/2006/relationships/image" Target="../media/image181.png"/><Relationship Id="rId13" Type="http://schemas.openxmlformats.org/officeDocument/2006/relationships/image" Target="../media/image185.png"/><Relationship Id="rId18" Type="http://schemas.openxmlformats.org/officeDocument/2006/relationships/image" Target="../media/image190.png"/><Relationship Id="rId39" Type="http://schemas.openxmlformats.org/officeDocument/2006/relationships/image" Target="../media/image211.png"/><Relationship Id="rId109" Type="http://schemas.openxmlformats.org/officeDocument/2006/relationships/image" Target="../media/image22.png"/><Relationship Id="rId34" Type="http://schemas.openxmlformats.org/officeDocument/2006/relationships/image" Target="../media/image206.png"/><Relationship Id="rId50" Type="http://schemas.openxmlformats.org/officeDocument/2006/relationships/image" Target="../media/image222.png"/><Relationship Id="rId55" Type="http://schemas.openxmlformats.org/officeDocument/2006/relationships/image" Target="../media/image227.png"/><Relationship Id="rId76" Type="http://schemas.openxmlformats.org/officeDocument/2006/relationships/image" Target="../media/image248.png"/><Relationship Id="rId97" Type="http://schemas.openxmlformats.org/officeDocument/2006/relationships/image" Target="../media/image269.png"/><Relationship Id="rId104" Type="http://schemas.openxmlformats.org/officeDocument/2006/relationships/image" Target="../media/image33.png"/><Relationship Id="rId7" Type="http://schemas.openxmlformats.org/officeDocument/2006/relationships/image" Target="../media/image179.png"/><Relationship Id="rId71" Type="http://schemas.openxmlformats.org/officeDocument/2006/relationships/image" Target="../media/image243.png"/><Relationship Id="rId92" Type="http://schemas.openxmlformats.org/officeDocument/2006/relationships/image" Target="../media/image264.png"/><Relationship Id="rId2" Type="http://schemas.openxmlformats.org/officeDocument/2006/relationships/notesSlide" Target="../notesSlides/notesSlide17.xml"/><Relationship Id="rId29" Type="http://schemas.openxmlformats.org/officeDocument/2006/relationships/image" Target="../media/image201.png"/><Relationship Id="rId24" Type="http://schemas.openxmlformats.org/officeDocument/2006/relationships/image" Target="../media/image196.png"/><Relationship Id="rId40" Type="http://schemas.openxmlformats.org/officeDocument/2006/relationships/image" Target="../media/image212.png"/><Relationship Id="rId45" Type="http://schemas.openxmlformats.org/officeDocument/2006/relationships/image" Target="../media/image217.png"/><Relationship Id="rId66" Type="http://schemas.openxmlformats.org/officeDocument/2006/relationships/image" Target="../media/image238.png"/><Relationship Id="rId87" Type="http://schemas.openxmlformats.org/officeDocument/2006/relationships/image" Target="../media/image259.png"/><Relationship Id="rId110" Type="http://schemas.openxmlformats.org/officeDocument/2006/relationships/image" Target="../media/image23.png"/><Relationship Id="rId115" Type="http://schemas.openxmlformats.org/officeDocument/2006/relationships/image" Target="../media/image28.png"/><Relationship Id="rId61" Type="http://schemas.openxmlformats.org/officeDocument/2006/relationships/image" Target="../media/image233.png"/><Relationship Id="rId82" Type="http://schemas.openxmlformats.org/officeDocument/2006/relationships/image" Target="../media/image254.png"/><Relationship Id="rId19" Type="http://schemas.openxmlformats.org/officeDocument/2006/relationships/image" Target="../media/image191.png"/><Relationship Id="rId14" Type="http://schemas.openxmlformats.org/officeDocument/2006/relationships/image" Target="../media/image186.png"/><Relationship Id="rId30" Type="http://schemas.openxmlformats.org/officeDocument/2006/relationships/image" Target="../media/image202.png"/><Relationship Id="rId35" Type="http://schemas.openxmlformats.org/officeDocument/2006/relationships/image" Target="../media/image207.png"/><Relationship Id="rId56" Type="http://schemas.openxmlformats.org/officeDocument/2006/relationships/image" Target="../media/image228.png"/><Relationship Id="rId77" Type="http://schemas.openxmlformats.org/officeDocument/2006/relationships/image" Target="../media/image249.png"/><Relationship Id="rId100" Type="http://schemas.openxmlformats.org/officeDocument/2006/relationships/image" Target="../media/image29.png"/><Relationship Id="rId105" Type="http://schemas.openxmlformats.org/officeDocument/2006/relationships/image" Target="../media/image34.png"/><Relationship Id="rId8" Type="http://schemas.openxmlformats.org/officeDocument/2006/relationships/image" Target="../media/image180.png"/><Relationship Id="rId51" Type="http://schemas.openxmlformats.org/officeDocument/2006/relationships/image" Target="../media/image223.png"/><Relationship Id="rId72" Type="http://schemas.openxmlformats.org/officeDocument/2006/relationships/image" Target="../media/image244.png"/><Relationship Id="rId93" Type="http://schemas.openxmlformats.org/officeDocument/2006/relationships/image" Target="../media/image265.png"/><Relationship Id="rId98" Type="http://schemas.openxmlformats.org/officeDocument/2006/relationships/image" Target="../media/image270.png"/><Relationship Id="rId3" Type="http://schemas.openxmlformats.org/officeDocument/2006/relationships/image" Target="../media/image175.png"/><Relationship Id="rId25" Type="http://schemas.openxmlformats.org/officeDocument/2006/relationships/image" Target="../media/image197.png"/><Relationship Id="rId46" Type="http://schemas.openxmlformats.org/officeDocument/2006/relationships/image" Target="../media/image218.png"/><Relationship Id="rId67" Type="http://schemas.openxmlformats.org/officeDocument/2006/relationships/image" Target="../media/image239.png"/><Relationship Id="rId116" Type="http://schemas.openxmlformats.org/officeDocument/2006/relationships/image" Target="../media/image49.png"/><Relationship Id="rId20" Type="http://schemas.openxmlformats.org/officeDocument/2006/relationships/image" Target="../media/image192.png"/><Relationship Id="rId41" Type="http://schemas.openxmlformats.org/officeDocument/2006/relationships/image" Target="../media/image213.png"/><Relationship Id="rId62" Type="http://schemas.openxmlformats.org/officeDocument/2006/relationships/image" Target="../media/image234.png"/><Relationship Id="rId83" Type="http://schemas.openxmlformats.org/officeDocument/2006/relationships/image" Target="../media/image255.png"/><Relationship Id="rId88" Type="http://schemas.openxmlformats.org/officeDocument/2006/relationships/image" Target="../media/image260.png"/><Relationship Id="rId111" Type="http://schemas.openxmlformats.org/officeDocument/2006/relationships/image" Target="../media/image24.png"/><Relationship Id="rId15" Type="http://schemas.openxmlformats.org/officeDocument/2006/relationships/image" Target="../media/image187.png"/><Relationship Id="rId36" Type="http://schemas.openxmlformats.org/officeDocument/2006/relationships/image" Target="../media/image208.png"/><Relationship Id="rId57" Type="http://schemas.openxmlformats.org/officeDocument/2006/relationships/image" Target="../media/image229.png"/><Relationship Id="rId106" Type="http://schemas.openxmlformats.org/officeDocument/2006/relationships/image" Target="../media/image35.png"/></Relationships>
</file>

<file path=ppt/slides/_rels/slide18.xml.rels><?xml version="1.0" encoding="UTF-8" standalone="yes"?>
<Relationships xmlns="http://schemas.openxmlformats.org/package/2006/relationships"><Relationship Id="rId117" Type="http://schemas.openxmlformats.org/officeDocument/2006/relationships/image" Target="../media/image389.png"/><Relationship Id="rId21" Type="http://schemas.openxmlformats.org/officeDocument/2006/relationships/image" Target="../media/image293.png"/><Relationship Id="rId42" Type="http://schemas.openxmlformats.org/officeDocument/2006/relationships/image" Target="../media/image314.png"/><Relationship Id="rId63" Type="http://schemas.openxmlformats.org/officeDocument/2006/relationships/image" Target="../media/image335.png"/><Relationship Id="rId84" Type="http://schemas.openxmlformats.org/officeDocument/2006/relationships/image" Target="../media/image356.png"/><Relationship Id="rId138" Type="http://schemas.openxmlformats.org/officeDocument/2006/relationships/image" Target="../media/image410.png"/><Relationship Id="rId107" Type="http://schemas.openxmlformats.org/officeDocument/2006/relationships/image" Target="../media/image379.png"/><Relationship Id="rId11" Type="http://schemas.openxmlformats.org/officeDocument/2006/relationships/image" Target="../media/image283.jpeg"/><Relationship Id="rId32" Type="http://schemas.openxmlformats.org/officeDocument/2006/relationships/image" Target="../media/image304.png"/><Relationship Id="rId53" Type="http://schemas.openxmlformats.org/officeDocument/2006/relationships/image" Target="../media/image325.png"/><Relationship Id="rId74" Type="http://schemas.openxmlformats.org/officeDocument/2006/relationships/image" Target="../media/image346.png"/><Relationship Id="rId128" Type="http://schemas.openxmlformats.org/officeDocument/2006/relationships/image" Target="../media/image400.png"/><Relationship Id="rId149" Type="http://schemas.openxmlformats.org/officeDocument/2006/relationships/image" Target="../media/image421.png"/><Relationship Id="rId5" Type="http://schemas.openxmlformats.org/officeDocument/2006/relationships/image" Target="../media/image277.png"/><Relationship Id="rId95" Type="http://schemas.openxmlformats.org/officeDocument/2006/relationships/image" Target="../media/image367.png"/><Relationship Id="rId22" Type="http://schemas.openxmlformats.org/officeDocument/2006/relationships/image" Target="../media/image294.png"/><Relationship Id="rId27" Type="http://schemas.openxmlformats.org/officeDocument/2006/relationships/image" Target="../media/image299.png"/><Relationship Id="rId43" Type="http://schemas.openxmlformats.org/officeDocument/2006/relationships/image" Target="../media/image315.png"/><Relationship Id="rId48" Type="http://schemas.openxmlformats.org/officeDocument/2006/relationships/image" Target="../media/image320.png"/><Relationship Id="rId64" Type="http://schemas.openxmlformats.org/officeDocument/2006/relationships/image" Target="../media/image336.png"/><Relationship Id="rId69" Type="http://schemas.openxmlformats.org/officeDocument/2006/relationships/image" Target="../media/image341.png"/><Relationship Id="rId113" Type="http://schemas.openxmlformats.org/officeDocument/2006/relationships/image" Target="../media/image385.png"/><Relationship Id="rId118" Type="http://schemas.openxmlformats.org/officeDocument/2006/relationships/image" Target="../media/image390.png"/><Relationship Id="rId134" Type="http://schemas.openxmlformats.org/officeDocument/2006/relationships/image" Target="../media/image406.png"/><Relationship Id="rId139" Type="http://schemas.openxmlformats.org/officeDocument/2006/relationships/image" Target="../media/image411.png"/><Relationship Id="rId80" Type="http://schemas.openxmlformats.org/officeDocument/2006/relationships/image" Target="../media/image352.png"/><Relationship Id="rId85" Type="http://schemas.openxmlformats.org/officeDocument/2006/relationships/image" Target="../media/image357.png"/><Relationship Id="rId150" Type="http://schemas.openxmlformats.org/officeDocument/2006/relationships/image" Target="../media/image422.png"/><Relationship Id="rId12" Type="http://schemas.openxmlformats.org/officeDocument/2006/relationships/image" Target="../media/image284.png"/><Relationship Id="rId17" Type="http://schemas.openxmlformats.org/officeDocument/2006/relationships/image" Target="../media/image289.png"/><Relationship Id="rId33" Type="http://schemas.openxmlformats.org/officeDocument/2006/relationships/image" Target="../media/image305.png"/><Relationship Id="rId38" Type="http://schemas.openxmlformats.org/officeDocument/2006/relationships/image" Target="../media/image310.png"/><Relationship Id="rId59" Type="http://schemas.openxmlformats.org/officeDocument/2006/relationships/image" Target="../media/image331.png"/><Relationship Id="rId103" Type="http://schemas.openxmlformats.org/officeDocument/2006/relationships/image" Target="../media/image375.png"/><Relationship Id="rId108" Type="http://schemas.openxmlformats.org/officeDocument/2006/relationships/image" Target="../media/image380.png"/><Relationship Id="rId124" Type="http://schemas.openxmlformats.org/officeDocument/2006/relationships/image" Target="../media/image396.png"/><Relationship Id="rId129" Type="http://schemas.openxmlformats.org/officeDocument/2006/relationships/image" Target="../media/image401.png"/><Relationship Id="rId54" Type="http://schemas.openxmlformats.org/officeDocument/2006/relationships/image" Target="../media/image326.png"/><Relationship Id="rId70" Type="http://schemas.openxmlformats.org/officeDocument/2006/relationships/image" Target="../media/image342.png"/><Relationship Id="rId75" Type="http://schemas.openxmlformats.org/officeDocument/2006/relationships/image" Target="../media/image347.png"/><Relationship Id="rId91" Type="http://schemas.openxmlformats.org/officeDocument/2006/relationships/image" Target="../media/image363.png"/><Relationship Id="rId96" Type="http://schemas.openxmlformats.org/officeDocument/2006/relationships/image" Target="../media/image368.png"/><Relationship Id="rId140" Type="http://schemas.openxmlformats.org/officeDocument/2006/relationships/image" Target="../media/image412.png"/><Relationship Id="rId145" Type="http://schemas.openxmlformats.org/officeDocument/2006/relationships/image" Target="../media/image417.png"/><Relationship Id="rId1" Type="http://schemas.openxmlformats.org/officeDocument/2006/relationships/slideLayout" Target="../slideLayouts/slideLayout26.xml"/><Relationship Id="rId6" Type="http://schemas.openxmlformats.org/officeDocument/2006/relationships/image" Target="../media/image278.png"/><Relationship Id="rId23" Type="http://schemas.openxmlformats.org/officeDocument/2006/relationships/image" Target="../media/image295.png"/><Relationship Id="rId28" Type="http://schemas.openxmlformats.org/officeDocument/2006/relationships/image" Target="../media/image300.png"/><Relationship Id="rId49" Type="http://schemas.openxmlformats.org/officeDocument/2006/relationships/image" Target="../media/image321.png"/><Relationship Id="rId114" Type="http://schemas.openxmlformats.org/officeDocument/2006/relationships/image" Target="../media/image386.png"/><Relationship Id="rId119" Type="http://schemas.openxmlformats.org/officeDocument/2006/relationships/image" Target="../media/image391.png"/><Relationship Id="rId44" Type="http://schemas.openxmlformats.org/officeDocument/2006/relationships/image" Target="../media/image316.png"/><Relationship Id="rId60" Type="http://schemas.openxmlformats.org/officeDocument/2006/relationships/image" Target="../media/image332.png"/><Relationship Id="rId65" Type="http://schemas.openxmlformats.org/officeDocument/2006/relationships/image" Target="../media/image337.png"/><Relationship Id="rId81" Type="http://schemas.openxmlformats.org/officeDocument/2006/relationships/image" Target="../media/image353.png"/><Relationship Id="rId86" Type="http://schemas.openxmlformats.org/officeDocument/2006/relationships/image" Target="../media/image358.png"/><Relationship Id="rId130" Type="http://schemas.openxmlformats.org/officeDocument/2006/relationships/image" Target="../media/image402.png"/><Relationship Id="rId135" Type="http://schemas.openxmlformats.org/officeDocument/2006/relationships/image" Target="../media/image407.png"/><Relationship Id="rId151" Type="http://schemas.openxmlformats.org/officeDocument/2006/relationships/image" Target="../media/image423.png"/><Relationship Id="rId13" Type="http://schemas.openxmlformats.org/officeDocument/2006/relationships/image" Target="../media/image285.png"/><Relationship Id="rId18" Type="http://schemas.openxmlformats.org/officeDocument/2006/relationships/image" Target="../media/image290.png"/><Relationship Id="rId39" Type="http://schemas.openxmlformats.org/officeDocument/2006/relationships/image" Target="../media/image311.png"/><Relationship Id="rId109" Type="http://schemas.openxmlformats.org/officeDocument/2006/relationships/image" Target="../media/image381.png"/><Relationship Id="rId34" Type="http://schemas.openxmlformats.org/officeDocument/2006/relationships/image" Target="../media/image306.jpeg"/><Relationship Id="rId50" Type="http://schemas.openxmlformats.org/officeDocument/2006/relationships/image" Target="../media/image322.png"/><Relationship Id="rId55" Type="http://schemas.openxmlformats.org/officeDocument/2006/relationships/image" Target="../media/image327.png"/><Relationship Id="rId76" Type="http://schemas.openxmlformats.org/officeDocument/2006/relationships/image" Target="../media/image348.png"/><Relationship Id="rId97" Type="http://schemas.openxmlformats.org/officeDocument/2006/relationships/image" Target="../media/image369.png"/><Relationship Id="rId104" Type="http://schemas.openxmlformats.org/officeDocument/2006/relationships/image" Target="../media/image376.png"/><Relationship Id="rId120" Type="http://schemas.openxmlformats.org/officeDocument/2006/relationships/image" Target="../media/image392.png"/><Relationship Id="rId125" Type="http://schemas.openxmlformats.org/officeDocument/2006/relationships/image" Target="../media/image397.png"/><Relationship Id="rId141" Type="http://schemas.openxmlformats.org/officeDocument/2006/relationships/image" Target="../media/image413.png"/><Relationship Id="rId146" Type="http://schemas.openxmlformats.org/officeDocument/2006/relationships/image" Target="../media/image418.png"/><Relationship Id="rId7" Type="http://schemas.openxmlformats.org/officeDocument/2006/relationships/image" Target="../media/image279.png"/><Relationship Id="rId71" Type="http://schemas.openxmlformats.org/officeDocument/2006/relationships/image" Target="../media/image343.png"/><Relationship Id="rId92" Type="http://schemas.openxmlformats.org/officeDocument/2006/relationships/image" Target="../media/image364.png"/><Relationship Id="rId2" Type="http://schemas.openxmlformats.org/officeDocument/2006/relationships/notesSlide" Target="../notesSlides/notesSlide18.xml"/><Relationship Id="rId29" Type="http://schemas.openxmlformats.org/officeDocument/2006/relationships/image" Target="../media/image301.png"/><Relationship Id="rId24" Type="http://schemas.openxmlformats.org/officeDocument/2006/relationships/image" Target="../media/image296.png"/><Relationship Id="rId40" Type="http://schemas.openxmlformats.org/officeDocument/2006/relationships/image" Target="../media/image312.png"/><Relationship Id="rId45" Type="http://schemas.openxmlformats.org/officeDocument/2006/relationships/image" Target="../media/image317.png"/><Relationship Id="rId66" Type="http://schemas.openxmlformats.org/officeDocument/2006/relationships/image" Target="../media/image338.png"/><Relationship Id="rId87" Type="http://schemas.openxmlformats.org/officeDocument/2006/relationships/image" Target="../media/image359.png"/><Relationship Id="rId110" Type="http://schemas.openxmlformats.org/officeDocument/2006/relationships/image" Target="../media/image382.png"/><Relationship Id="rId115" Type="http://schemas.openxmlformats.org/officeDocument/2006/relationships/image" Target="../media/image387.png"/><Relationship Id="rId131" Type="http://schemas.openxmlformats.org/officeDocument/2006/relationships/image" Target="../media/image403.png"/><Relationship Id="rId136" Type="http://schemas.openxmlformats.org/officeDocument/2006/relationships/image" Target="../media/image408.png"/><Relationship Id="rId61" Type="http://schemas.openxmlformats.org/officeDocument/2006/relationships/image" Target="../media/image333.png"/><Relationship Id="rId82" Type="http://schemas.openxmlformats.org/officeDocument/2006/relationships/image" Target="../media/image354.png"/><Relationship Id="rId152" Type="http://schemas.openxmlformats.org/officeDocument/2006/relationships/image" Target="../media/image424.png"/><Relationship Id="rId19" Type="http://schemas.openxmlformats.org/officeDocument/2006/relationships/image" Target="../media/image291.png"/><Relationship Id="rId14" Type="http://schemas.openxmlformats.org/officeDocument/2006/relationships/image" Target="../media/image286.png"/><Relationship Id="rId30" Type="http://schemas.openxmlformats.org/officeDocument/2006/relationships/image" Target="../media/image302.png"/><Relationship Id="rId35" Type="http://schemas.openxmlformats.org/officeDocument/2006/relationships/image" Target="../media/image307.png"/><Relationship Id="rId56" Type="http://schemas.openxmlformats.org/officeDocument/2006/relationships/image" Target="../media/image328.png"/><Relationship Id="rId77" Type="http://schemas.openxmlformats.org/officeDocument/2006/relationships/image" Target="../media/image349.png"/><Relationship Id="rId100" Type="http://schemas.openxmlformats.org/officeDocument/2006/relationships/image" Target="../media/image372.png"/><Relationship Id="rId105" Type="http://schemas.openxmlformats.org/officeDocument/2006/relationships/image" Target="../media/image377.png"/><Relationship Id="rId126" Type="http://schemas.openxmlformats.org/officeDocument/2006/relationships/image" Target="../media/image398.png"/><Relationship Id="rId147" Type="http://schemas.openxmlformats.org/officeDocument/2006/relationships/image" Target="../media/image419.png"/><Relationship Id="rId8" Type="http://schemas.openxmlformats.org/officeDocument/2006/relationships/image" Target="../media/image280.jpeg"/><Relationship Id="rId51" Type="http://schemas.openxmlformats.org/officeDocument/2006/relationships/image" Target="../media/image323.png"/><Relationship Id="rId72" Type="http://schemas.openxmlformats.org/officeDocument/2006/relationships/image" Target="../media/image344.png"/><Relationship Id="rId93" Type="http://schemas.openxmlformats.org/officeDocument/2006/relationships/image" Target="../media/image365.png"/><Relationship Id="rId98" Type="http://schemas.openxmlformats.org/officeDocument/2006/relationships/image" Target="../media/image370.png"/><Relationship Id="rId121" Type="http://schemas.openxmlformats.org/officeDocument/2006/relationships/image" Target="../media/image393.png"/><Relationship Id="rId142" Type="http://schemas.openxmlformats.org/officeDocument/2006/relationships/image" Target="../media/image414.png"/><Relationship Id="rId3" Type="http://schemas.openxmlformats.org/officeDocument/2006/relationships/image" Target="../media/image275.png"/><Relationship Id="rId25" Type="http://schemas.openxmlformats.org/officeDocument/2006/relationships/image" Target="../media/image297.png"/><Relationship Id="rId46" Type="http://schemas.openxmlformats.org/officeDocument/2006/relationships/image" Target="../media/image318.png"/><Relationship Id="rId67" Type="http://schemas.openxmlformats.org/officeDocument/2006/relationships/image" Target="../media/image339.png"/><Relationship Id="rId116" Type="http://schemas.openxmlformats.org/officeDocument/2006/relationships/image" Target="../media/image388.png"/><Relationship Id="rId137" Type="http://schemas.openxmlformats.org/officeDocument/2006/relationships/image" Target="../media/image409.png"/><Relationship Id="rId20" Type="http://schemas.openxmlformats.org/officeDocument/2006/relationships/image" Target="../media/image292.png"/><Relationship Id="rId41" Type="http://schemas.openxmlformats.org/officeDocument/2006/relationships/image" Target="../media/image313.png"/><Relationship Id="rId62" Type="http://schemas.openxmlformats.org/officeDocument/2006/relationships/image" Target="../media/image334.png"/><Relationship Id="rId83" Type="http://schemas.openxmlformats.org/officeDocument/2006/relationships/image" Target="../media/image355.png"/><Relationship Id="rId88" Type="http://schemas.openxmlformats.org/officeDocument/2006/relationships/image" Target="../media/image360.png"/><Relationship Id="rId111" Type="http://schemas.openxmlformats.org/officeDocument/2006/relationships/image" Target="../media/image383.png"/><Relationship Id="rId132" Type="http://schemas.openxmlformats.org/officeDocument/2006/relationships/image" Target="../media/image404.png"/><Relationship Id="rId153" Type="http://schemas.openxmlformats.org/officeDocument/2006/relationships/image" Target="../media/image425.png"/><Relationship Id="rId15" Type="http://schemas.openxmlformats.org/officeDocument/2006/relationships/image" Target="../media/image287.png"/><Relationship Id="rId36" Type="http://schemas.openxmlformats.org/officeDocument/2006/relationships/image" Target="../media/image308.png"/><Relationship Id="rId57" Type="http://schemas.openxmlformats.org/officeDocument/2006/relationships/image" Target="../media/image329.png"/><Relationship Id="rId106" Type="http://schemas.openxmlformats.org/officeDocument/2006/relationships/image" Target="../media/image378.png"/><Relationship Id="rId127" Type="http://schemas.openxmlformats.org/officeDocument/2006/relationships/image" Target="../media/image399.png"/><Relationship Id="rId10" Type="http://schemas.openxmlformats.org/officeDocument/2006/relationships/image" Target="../media/image282.png"/><Relationship Id="rId31" Type="http://schemas.openxmlformats.org/officeDocument/2006/relationships/image" Target="../media/image303.png"/><Relationship Id="rId52" Type="http://schemas.openxmlformats.org/officeDocument/2006/relationships/image" Target="../media/image324.png"/><Relationship Id="rId73" Type="http://schemas.openxmlformats.org/officeDocument/2006/relationships/image" Target="../media/image345.png"/><Relationship Id="rId78" Type="http://schemas.openxmlformats.org/officeDocument/2006/relationships/image" Target="../media/image350.png"/><Relationship Id="rId94" Type="http://schemas.openxmlformats.org/officeDocument/2006/relationships/image" Target="../media/image366.png"/><Relationship Id="rId99" Type="http://schemas.openxmlformats.org/officeDocument/2006/relationships/image" Target="../media/image371.png"/><Relationship Id="rId101" Type="http://schemas.openxmlformats.org/officeDocument/2006/relationships/image" Target="../media/image373.png"/><Relationship Id="rId122" Type="http://schemas.openxmlformats.org/officeDocument/2006/relationships/image" Target="../media/image394.png"/><Relationship Id="rId143" Type="http://schemas.openxmlformats.org/officeDocument/2006/relationships/image" Target="../media/image415.png"/><Relationship Id="rId148" Type="http://schemas.openxmlformats.org/officeDocument/2006/relationships/image" Target="../media/image420.png"/><Relationship Id="rId4" Type="http://schemas.openxmlformats.org/officeDocument/2006/relationships/image" Target="../media/image276.png"/><Relationship Id="rId9" Type="http://schemas.openxmlformats.org/officeDocument/2006/relationships/image" Target="../media/image281.png"/><Relationship Id="rId26" Type="http://schemas.openxmlformats.org/officeDocument/2006/relationships/image" Target="../media/image298.png"/><Relationship Id="rId47" Type="http://schemas.openxmlformats.org/officeDocument/2006/relationships/image" Target="../media/image319.png"/><Relationship Id="rId68" Type="http://schemas.openxmlformats.org/officeDocument/2006/relationships/image" Target="../media/image340.png"/><Relationship Id="rId89" Type="http://schemas.openxmlformats.org/officeDocument/2006/relationships/image" Target="../media/image361.png"/><Relationship Id="rId112" Type="http://schemas.openxmlformats.org/officeDocument/2006/relationships/image" Target="../media/image384.png"/><Relationship Id="rId133" Type="http://schemas.openxmlformats.org/officeDocument/2006/relationships/image" Target="../media/image405.png"/><Relationship Id="rId154" Type="http://schemas.openxmlformats.org/officeDocument/2006/relationships/image" Target="../media/image426.png"/><Relationship Id="rId16" Type="http://schemas.openxmlformats.org/officeDocument/2006/relationships/image" Target="../media/image288.png"/><Relationship Id="rId37" Type="http://schemas.openxmlformats.org/officeDocument/2006/relationships/image" Target="../media/image309.png"/><Relationship Id="rId58" Type="http://schemas.openxmlformats.org/officeDocument/2006/relationships/image" Target="../media/image330.png"/><Relationship Id="rId79" Type="http://schemas.openxmlformats.org/officeDocument/2006/relationships/image" Target="../media/image351.png"/><Relationship Id="rId102" Type="http://schemas.openxmlformats.org/officeDocument/2006/relationships/image" Target="../media/image374.png"/><Relationship Id="rId123" Type="http://schemas.openxmlformats.org/officeDocument/2006/relationships/image" Target="../media/image395.png"/><Relationship Id="rId144" Type="http://schemas.openxmlformats.org/officeDocument/2006/relationships/image" Target="../media/image416.png"/><Relationship Id="rId90" Type="http://schemas.openxmlformats.org/officeDocument/2006/relationships/image" Target="../media/image362.png"/></Relationships>
</file>

<file path=ppt/slides/_rels/slide19.xml.rels><?xml version="1.0" encoding="UTF-8" standalone="yes"?>
<Relationships xmlns="http://schemas.openxmlformats.org/package/2006/relationships"><Relationship Id="rId117" Type="http://schemas.openxmlformats.org/officeDocument/2006/relationships/image" Target="../media/image541.png"/><Relationship Id="rId21" Type="http://schemas.openxmlformats.org/officeDocument/2006/relationships/image" Target="../media/image445.png"/><Relationship Id="rId42" Type="http://schemas.openxmlformats.org/officeDocument/2006/relationships/image" Target="../media/image466.png"/><Relationship Id="rId63" Type="http://schemas.openxmlformats.org/officeDocument/2006/relationships/image" Target="../media/image487.png"/><Relationship Id="rId84" Type="http://schemas.openxmlformats.org/officeDocument/2006/relationships/image" Target="../media/image508.png"/><Relationship Id="rId138" Type="http://schemas.openxmlformats.org/officeDocument/2006/relationships/image" Target="../media/image562.png"/><Relationship Id="rId159" Type="http://schemas.openxmlformats.org/officeDocument/2006/relationships/image" Target="../media/image583.png"/><Relationship Id="rId107" Type="http://schemas.openxmlformats.org/officeDocument/2006/relationships/image" Target="../media/image531.png"/><Relationship Id="rId11" Type="http://schemas.openxmlformats.org/officeDocument/2006/relationships/image" Target="../media/image435.png"/><Relationship Id="rId32" Type="http://schemas.openxmlformats.org/officeDocument/2006/relationships/image" Target="../media/image456.png"/><Relationship Id="rId53" Type="http://schemas.openxmlformats.org/officeDocument/2006/relationships/image" Target="../media/image477.png"/><Relationship Id="rId74" Type="http://schemas.openxmlformats.org/officeDocument/2006/relationships/image" Target="../media/image498.png"/><Relationship Id="rId128" Type="http://schemas.openxmlformats.org/officeDocument/2006/relationships/image" Target="../media/image552.png"/><Relationship Id="rId149" Type="http://schemas.openxmlformats.org/officeDocument/2006/relationships/image" Target="../media/image573.png"/><Relationship Id="rId5" Type="http://schemas.openxmlformats.org/officeDocument/2006/relationships/image" Target="../media/image429.png"/><Relationship Id="rId95" Type="http://schemas.openxmlformats.org/officeDocument/2006/relationships/image" Target="../media/image519.png"/><Relationship Id="rId160" Type="http://schemas.openxmlformats.org/officeDocument/2006/relationships/image" Target="../media/image584.png"/><Relationship Id="rId22" Type="http://schemas.openxmlformats.org/officeDocument/2006/relationships/image" Target="../media/image446.png"/><Relationship Id="rId43" Type="http://schemas.openxmlformats.org/officeDocument/2006/relationships/image" Target="../media/image467.png"/><Relationship Id="rId64" Type="http://schemas.openxmlformats.org/officeDocument/2006/relationships/image" Target="../media/image488.png"/><Relationship Id="rId118" Type="http://schemas.openxmlformats.org/officeDocument/2006/relationships/image" Target="../media/image542.png"/><Relationship Id="rId139" Type="http://schemas.openxmlformats.org/officeDocument/2006/relationships/image" Target="../media/image563.png"/><Relationship Id="rId85" Type="http://schemas.openxmlformats.org/officeDocument/2006/relationships/image" Target="../media/image509.png"/><Relationship Id="rId150" Type="http://schemas.openxmlformats.org/officeDocument/2006/relationships/image" Target="../media/image574.png"/><Relationship Id="rId12" Type="http://schemas.openxmlformats.org/officeDocument/2006/relationships/image" Target="../media/image436.png"/><Relationship Id="rId17" Type="http://schemas.openxmlformats.org/officeDocument/2006/relationships/image" Target="../media/image441.png"/><Relationship Id="rId33" Type="http://schemas.openxmlformats.org/officeDocument/2006/relationships/image" Target="../media/image457.png"/><Relationship Id="rId38" Type="http://schemas.openxmlformats.org/officeDocument/2006/relationships/image" Target="../media/image462.png"/><Relationship Id="rId59" Type="http://schemas.openxmlformats.org/officeDocument/2006/relationships/image" Target="../media/image483.png"/><Relationship Id="rId103" Type="http://schemas.openxmlformats.org/officeDocument/2006/relationships/image" Target="../media/image527.png"/><Relationship Id="rId108" Type="http://schemas.openxmlformats.org/officeDocument/2006/relationships/image" Target="../media/image532.png"/><Relationship Id="rId124" Type="http://schemas.openxmlformats.org/officeDocument/2006/relationships/image" Target="../media/image548.png"/><Relationship Id="rId129" Type="http://schemas.openxmlformats.org/officeDocument/2006/relationships/image" Target="../media/image553.png"/><Relationship Id="rId54" Type="http://schemas.openxmlformats.org/officeDocument/2006/relationships/image" Target="../media/image478.png"/><Relationship Id="rId70" Type="http://schemas.openxmlformats.org/officeDocument/2006/relationships/image" Target="../media/image494.png"/><Relationship Id="rId75" Type="http://schemas.openxmlformats.org/officeDocument/2006/relationships/image" Target="../media/image499.png"/><Relationship Id="rId91" Type="http://schemas.openxmlformats.org/officeDocument/2006/relationships/image" Target="../media/image515.png"/><Relationship Id="rId96" Type="http://schemas.openxmlformats.org/officeDocument/2006/relationships/image" Target="../media/image520.png"/><Relationship Id="rId140" Type="http://schemas.openxmlformats.org/officeDocument/2006/relationships/image" Target="../media/image564.png"/><Relationship Id="rId145" Type="http://schemas.openxmlformats.org/officeDocument/2006/relationships/image" Target="../media/image569.png"/><Relationship Id="rId161" Type="http://schemas.openxmlformats.org/officeDocument/2006/relationships/image" Target="../media/image585.png"/><Relationship Id="rId1" Type="http://schemas.openxmlformats.org/officeDocument/2006/relationships/slideLayout" Target="../slideLayouts/slideLayout49.xml"/><Relationship Id="rId6" Type="http://schemas.openxmlformats.org/officeDocument/2006/relationships/image" Target="../media/image430.png"/><Relationship Id="rId23" Type="http://schemas.openxmlformats.org/officeDocument/2006/relationships/image" Target="../media/image447.png"/><Relationship Id="rId28" Type="http://schemas.openxmlformats.org/officeDocument/2006/relationships/image" Target="../media/image452.png"/><Relationship Id="rId49" Type="http://schemas.openxmlformats.org/officeDocument/2006/relationships/image" Target="../media/image473.png"/><Relationship Id="rId114" Type="http://schemas.openxmlformats.org/officeDocument/2006/relationships/image" Target="../media/image538.png"/><Relationship Id="rId119" Type="http://schemas.openxmlformats.org/officeDocument/2006/relationships/image" Target="../media/image543.png"/><Relationship Id="rId44" Type="http://schemas.openxmlformats.org/officeDocument/2006/relationships/image" Target="../media/image468.png"/><Relationship Id="rId60" Type="http://schemas.openxmlformats.org/officeDocument/2006/relationships/image" Target="../media/image484.png"/><Relationship Id="rId65" Type="http://schemas.openxmlformats.org/officeDocument/2006/relationships/image" Target="../media/image489.png"/><Relationship Id="rId81" Type="http://schemas.openxmlformats.org/officeDocument/2006/relationships/image" Target="../media/image505.png"/><Relationship Id="rId86" Type="http://schemas.openxmlformats.org/officeDocument/2006/relationships/image" Target="../media/image510.png"/><Relationship Id="rId130" Type="http://schemas.openxmlformats.org/officeDocument/2006/relationships/image" Target="../media/image554.png"/><Relationship Id="rId135" Type="http://schemas.openxmlformats.org/officeDocument/2006/relationships/image" Target="../media/image559.png"/><Relationship Id="rId151" Type="http://schemas.openxmlformats.org/officeDocument/2006/relationships/image" Target="../media/image575.png"/><Relationship Id="rId156" Type="http://schemas.openxmlformats.org/officeDocument/2006/relationships/image" Target="../media/image580.png"/><Relationship Id="rId13" Type="http://schemas.openxmlformats.org/officeDocument/2006/relationships/image" Target="../media/image437.png"/><Relationship Id="rId18" Type="http://schemas.openxmlformats.org/officeDocument/2006/relationships/image" Target="../media/image442.png"/><Relationship Id="rId39" Type="http://schemas.openxmlformats.org/officeDocument/2006/relationships/image" Target="../media/image463.png"/><Relationship Id="rId109" Type="http://schemas.openxmlformats.org/officeDocument/2006/relationships/image" Target="../media/image533.png"/><Relationship Id="rId34" Type="http://schemas.openxmlformats.org/officeDocument/2006/relationships/image" Target="../media/image458.png"/><Relationship Id="rId50" Type="http://schemas.openxmlformats.org/officeDocument/2006/relationships/image" Target="../media/image474.png"/><Relationship Id="rId55" Type="http://schemas.openxmlformats.org/officeDocument/2006/relationships/image" Target="../media/image479.png"/><Relationship Id="rId76" Type="http://schemas.openxmlformats.org/officeDocument/2006/relationships/image" Target="../media/image500.png"/><Relationship Id="rId97" Type="http://schemas.openxmlformats.org/officeDocument/2006/relationships/image" Target="../media/image521.png"/><Relationship Id="rId104" Type="http://schemas.openxmlformats.org/officeDocument/2006/relationships/image" Target="../media/image528.png"/><Relationship Id="rId120" Type="http://schemas.openxmlformats.org/officeDocument/2006/relationships/image" Target="../media/image544.png"/><Relationship Id="rId125" Type="http://schemas.openxmlformats.org/officeDocument/2006/relationships/image" Target="../media/image549.png"/><Relationship Id="rId141" Type="http://schemas.openxmlformats.org/officeDocument/2006/relationships/image" Target="../media/image565.png"/><Relationship Id="rId146" Type="http://schemas.openxmlformats.org/officeDocument/2006/relationships/image" Target="../media/image570.png"/><Relationship Id="rId7" Type="http://schemas.openxmlformats.org/officeDocument/2006/relationships/image" Target="../media/image431.jpeg"/><Relationship Id="rId71" Type="http://schemas.openxmlformats.org/officeDocument/2006/relationships/image" Target="../media/image495.png"/><Relationship Id="rId92" Type="http://schemas.openxmlformats.org/officeDocument/2006/relationships/image" Target="../media/image516.png"/><Relationship Id="rId162" Type="http://schemas.openxmlformats.org/officeDocument/2006/relationships/image" Target="../media/image586.png"/><Relationship Id="rId2" Type="http://schemas.openxmlformats.org/officeDocument/2006/relationships/notesSlide" Target="../notesSlides/notesSlide19.xml"/><Relationship Id="rId29" Type="http://schemas.openxmlformats.org/officeDocument/2006/relationships/image" Target="../media/image453.png"/><Relationship Id="rId24" Type="http://schemas.openxmlformats.org/officeDocument/2006/relationships/image" Target="../media/image448.png"/><Relationship Id="rId40" Type="http://schemas.openxmlformats.org/officeDocument/2006/relationships/image" Target="../media/image464.png"/><Relationship Id="rId45" Type="http://schemas.openxmlformats.org/officeDocument/2006/relationships/image" Target="../media/image469.png"/><Relationship Id="rId66" Type="http://schemas.openxmlformats.org/officeDocument/2006/relationships/image" Target="../media/image490.png"/><Relationship Id="rId87" Type="http://schemas.openxmlformats.org/officeDocument/2006/relationships/image" Target="../media/image511.png"/><Relationship Id="rId110" Type="http://schemas.openxmlformats.org/officeDocument/2006/relationships/image" Target="../media/image534.png"/><Relationship Id="rId115" Type="http://schemas.openxmlformats.org/officeDocument/2006/relationships/image" Target="../media/image539.png"/><Relationship Id="rId131" Type="http://schemas.openxmlformats.org/officeDocument/2006/relationships/image" Target="../media/image555.png"/><Relationship Id="rId136" Type="http://schemas.openxmlformats.org/officeDocument/2006/relationships/image" Target="../media/image560.png"/><Relationship Id="rId157" Type="http://schemas.openxmlformats.org/officeDocument/2006/relationships/image" Target="../media/image581.png"/><Relationship Id="rId61" Type="http://schemas.openxmlformats.org/officeDocument/2006/relationships/image" Target="../media/image485.png"/><Relationship Id="rId82" Type="http://schemas.openxmlformats.org/officeDocument/2006/relationships/image" Target="../media/image506.png"/><Relationship Id="rId152" Type="http://schemas.openxmlformats.org/officeDocument/2006/relationships/image" Target="../media/image576.png"/><Relationship Id="rId19" Type="http://schemas.openxmlformats.org/officeDocument/2006/relationships/image" Target="../media/image443.png"/><Relationship Id="rId14" Type="http://schemas.openxmlformats.org/officeDocument/2006/relationships/image" Target="../media/image438.png"/><Relationship Id="rId30" Type="http://schemas.openxmlformats.org/officeDocument/2006/relationships/image" Target="../media/image454.png"/><Relationship Id="rId35" Type="http://schemas.openxmlformats.org/officeDocument/2006/relationships/image" Target="../media/image459.png"/><Relationship Id="rId56" Type="http://schemas.openxmlformats.org/officeDocument/2006/relationships/image" Target="../media/image480.png"/><Relationship Id="rId77" Type="http://schemas.openxmlformats.org/officeDocument/2006/relationships/image" Target="../media/image501.png"/><Relationship Id="rId100" Type="http://schemas.openxmlformats.org/officeDocument/2006/relationships/image" Target="../media/image524.png"/><Relationship Id="rId105" Type="http://schemas.openxmlformats.org/officeDocument/2006/relationships/image" Target="../media/image529.png"/><Relationship Id="rId126" Type="http://schemas.openxmlformats.org/officeDocument/2006/relationships/image" Target="../media/image550.png"/><Relationship Id="rId147" Type="http://schemas.openxmlformats.org/officeDocument/2006/relationships/image" Target="../media/image571.png"/><Relationship Id="rId8" Type="http://schemas.openxmlformats.org/officeDocument/2006/relationships/image" Target="../media/image432.png"/><Relationship Id="rId51" Type="http://schemas.openxmlformats.org/officeDocument/2006/relationships/image" Target="../media/image475.png"/><Relationship Id="rId72" Type="http://schemas.openxmlformats.org/officeDocument/2006/relationships/image" Target="../media/image496.png"/><Relationship Id="rId93" Type="http://schemas.openxmlformats.org/officeDocument/2006/relationships/image" Target="../media/image517.png"/><Relationship Id="rId98" Type="http://schemas.openxmlformats.org/officeDocument/2006/relationships/image" Target="../media/image522.png"/><Relationship Id="rId121" Type="http://schemas.openxmlformats.org/officeDocument/2006/relationships/image" Target="../media/image545.png"/><Relationship Id="rId142" Type="http://schemas.openxmlformats.org/officeDocument/2006/relationships/image" Target="../media/image566.png"/><Relationship Id="rId163" Type="http://schemas.openxmlformats.org/officeDocument/2006/relationships/image" Target="../media/image587.png"/><Relationship Id="rId3" Type="http://schemas.openxmlformats.org/officeDocument/2006/relationships/image" Target="../media/image427.png"/><Relationship Id="rId25" Type="http://schemas.openxmlformats.org/officeDocument/2006/relationships/image" Target="../media/image449.png"/><Relationship Id="rId46" Type="http://schemas.openxmlformats.org/officeDocument/2006/relationships/image" Target="../media/image470.png"/><Relationship Id="rId67" Type="http://schemas.openxmlformats.org/officeDocument/2006/relationships/image" Target="../media/image491.png"/><Relationship Id="rId116" Type="http://schemas.openxmlformats.org/officeDocument/2006/relationships/image" Target="../media/image540.png"/><Relationship Id="rId137" Type="http://schemas.openxmlformats.org/officeDocument/2006/relationships/image" Target="../media/image561.png"/><Relationship Id="rId158" Type="http://schemas.openxmlformats.org/officeDocument/2006/relationships/image" Target="../media/image582.png"/><Relationship Id="rId20" Type="http://schemas.openxmlformats.org/officeDocument/2006/relationships/image" Target="../media/image444.png"/><Relationship Id="rId41" Type="http://schemas.openxmlformats.org/officeDocument/2006/relationships/image" Target="../media/image465.png"/><Relationship Id="rId62" Type="http://schemas.openxmlformats.org/officeDocument/2006/relationships/image" Target="../media/image486.png"/><Relationship Id="rId83" Type="http://schemas.openxmlformats.org/officeDocument/2006/relationships/image" Target="../media/image507.png"/><Relationship Id="rId88" Type="http://schemas.openxmlformats.org/officeDocument/2006/relationships/image" Target="../media/image512.png"/><Relationship Id="rId111" Type="http://schemas.openxmlformats.org/officeDocument/2006/relationships/image" Target="../media/image535.png"/><Relationship Id="rId132" Type="http://schemas.openxmlformats.org/officeDocument/2006/relationships/image" Target="../media/image556.png"/><Relationship Id="rId153" Type="http://schemas.openxmlformats.org/officeDocument/2006/relationships/image" Target="../media/image577.png"/><Relationship Id="rId15" Type="http://schemas.openxmlformats.org/officeDocument/2006/relationships/image" Target="../media/image439.png"/><Relationship Id="rId36" Type="http://schemas.openxmlformats.org/officeDocument/2006/relationships/image" Target="../media/image460.png"/><Relationship Id="rId57" Type="http://schemas.openxmlformats.org/officeDocument/2006/relationships/image" Target="../media/image481.png"/><Relationship Id="rId106" Type="http://schemas.openxmlformats.org/officeDocument/2006/relationships/image" Target="../media/image530.png"/><Relationship Id="rId127" Type="http://schemas.openxmlformats.org/officeDocument/2006/relationships/image" Target="../media/image551.png"/><Relationship Id="rId10" Type="http://schemas.openxmlformats.org/officeDocument/2006/relationships/image" Target="../media/image434.png"/><Relationship Id="rId31" Type="http://schemas.openxmlformats.org/officeDocument/2006/relationships/image" Target="../media/image455.png"/><Relationship Id="rId52" Type="http://schemas.openxmlformats.org/officeDocument/2006/relationships/image" Target="../media/image476.png"/><Relationship Id="rId73" Type="http://schemas.openxmlformats.org/officeDocument/2006/relationships/image" Target="../media/image497.png"/><Relationship Id="rId78" Type="http://schemas.openxmlformats.org/officeDocument/2006/relationships/image" Target="../media/image502.png"/><Relationship Id="rId94" Type="http://schemas.openxmlformats.org/officeDocument/2006/relationships/image" Target="../media/image518.png"/><Relationship Id="rId99" Type="http://schemas.openxmlformats.org/officeDocument/2006/relationships/image" Target="../media/image523.png"/><Relationship Id="rId101" Type="http://schemas.openxmlformats.org/officeDocument/2006/relationships/image" Target="../media/image525.png"/><Relationship Id="rId122" Type="http://schemas.openxmlformats.org/officeDocument/2006/relationships/image" Target="../media/image546.png"/><Relationship Id="rId143" Type="http://schemas.openxmlformats.org/officeDocument/2006/relationships/image" Target="../media/image567.png"/><Relationship Id="rId148" Type="http://schemas.openxmlformats.org/officeDocument/2006/relationships/image" Target="../media/image572.png"/><Relationship Id="rId4" Type="http://schemas.openxmlformats.org/officeDocument/2006/relationships/image" Target="../media/image428.png"/><Relationship Id="rId9" Type="http://schemas.openxmlformats.org/officeDocument/2006/relationships/image" Target="../media/image433.png"/><Relationship Id="rId26" Type="http://schemas.openxmlformats.org/officeDocument/2006/relationships/image" Target="../media/image450.png"/><Relationship Id="rId47" Type="http://schemas.openxmlformats.org/officeDocument/2006/relationships/image" Target="../media/image471.png"/><Relationship Id="rId68" Type="http://schemas.openxmlformats.org/officeDocument/2006/relationships/image" Target="../media/image492.png"/><Relationship Id="rId89" Type="http://schemas.openxmlformats.org/officeDocument/2006/relationships/image" Target="../media/image513.png"/><Relationship Id="rId112" Type="http://schemas.openxmlformats.org/officeDocument/2006/relationships/image" Target="../media/image536.png"/><Relationship Id="rId133" Type="http://schemas.openxmlformats.org/officeDocument/2006/relationships/image" Target="../media/image557.png"/><Relationship Id="rId154" Type="http://schemas.openxmlformats.org/officeDocument/2006/relationships/image" Target="../media/image578.png"/><Relationship Id="rId16" Type="http://schemas.openxmlformats.org/officeDocument/2006/relationships/image" Target="../media/image440.png"/><Relationship Id="rId37" Type="http://schemas.openxmlformats.org/officeDocument/2006/relationships/image" Target="../media/image461.png"/><Relationship Id="rId58" Type="http://schemas.openxmlformats.org/officeDocument/2006/relationships/image" Target="../media/image482.png"/><Relationship Id="rId79" Type="http://schemas.openxmlformats.org/officeDocument/2006/relationships/image" Target="../media/image503.png"/><Relationship Id="rId102" Type="http://schemas.openxmlformats.org/officeDocument/2006/relationships/image" Target="../media/image526.png"/><Relationship Id="rId123" Type="http://schemas.openxmlformats.org/officeDocument/2006/relationships/image" Target="../media/image547.png"/><Relationship Id="rId144" Type="http://schemas.openxmlformats.org/officeDocument/2006/relationships/image" Target="../media/image568.png"/><Relationship Id="rId90" Type="http://schemas.openxmlformats.org/officeDocument/2006/relationships/image" Target="../media/image514.png"/><Relationship Id="rId27" Type="http://schemas.openxmlformats.org/officeDocument/2006/relationships/image" Target="../media/image451.png"/><Relationship Id="rId48" Type="http://schemas.openxmlformats.org/officeDocument/2006/relationships/image" Target="../media/image472.png"/><Relationship Id="rId69" Type="http://schemas.openxmlformats.org/officeDocument/2006/relationships/image" Target="../media/image493.png"/><Relationship Id="rId113" Type="http://schemas.openxmlformats.org/officeDocument/2006/relationships/image" Target="../media/image537.png"/><Relationship Id="rId134" Type="http://schemas.openxmlformats.org/officeDocument/2006/relationships/image" Target="../media/image558.png"/><Relationship Id="rId80" Type="http://schemas.openxmlformats.org/officeDocument/2006/relationships/image" Target="../media/image504.png"/><Relationship Id="rId155" Type="http://schemas.openxmlformats.org/officeDocument/2006/relationships/image" Target="../media/image579.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3" Type="http://schemas.openxmlformats.org/officeDocument/2006/relationships/image" Target="../media/image598.png"/><Relationship Id="rId18" Type="http://schemas.openxmlformats.org/officeDocument/2006/relationships/image" Target="../media/image482.png"/><Relationship Id="rId26" Type="http://schemas.openxmlformats.org/officeDocument/2006/relationships/image" Target="../media/image439.png"/><Relationship Id="rId39" Type="http://schemas.openxmlformats.org/officeDocument/2006/relationships/image" Target="../media/image616.png"/><Relationship Id="rId21" Type="http://schemas.openxmlformats.org/officeDocument/2006/relationships/image" Target="../media/image497.png"/><Relationship Id="rId34" Type="http://schemas.openxmlformats.org/officeDocument/2006/relationships/image" Target="../media/image369.png"/><Relationship Id="rId42" Type="http://schemas.openxmlformats.org/officeDocument/2006/relationships/image" Target="../media/image560.png"/><Relationship Id="rId47" Type="http://schemas.openxmlformats.org/officeDocument/2006/relationships/image" Target="../media/image425.png"/><Relationship Id="rId7" Type="http://schemas.openxmlformats.org/officeDocument/2006/relationships/image" Target="../media/image592.png"/><Relationship Id="rId2" Type="http://schemas.openxmlformats.org/officeDocument/2006/relationships/notesSlide" Target="../notesSlides/notesSlide20.xml"/><Relationship Id="rId16" Type="http://schemas.openxmlformats.org/officeDocument/2006/relationships/image" Target="../media/image601.png"/><Relationship Id="rId29" Type="http://schemas.openxmlformats.org/officeDocument/2006/relationships/image" Target="../media/image609.png"/><Relationship Id="rId1" Type="http://schemas.openxmlformats.org/officeDocument/2006/relationships/slideLayout" Target="../slideLayouts/slideLayout48.xml"/><Relationship Id="rId6" Type="http://schemas.openxmlformats.org/officeDocument/2006/relationships/image" Target="../media/image591.png"/><Relationship Id="rId11" Type="http://schemas.openxmlformats.org/officeDocument/2006/relationships/image" Target="../media/image596.png"/><Relationship Id="rId24" Type="http://schemas.openxmlformats.org/officeDocument/2006/relationships/image" Target="../media/image606.png"/><Relationship Id="rId32" Type="http://schemas.openxmlformats.org/officeDocument/2006/relationships/image" Target="../media/image612.tiff"/><Relationship Id="rId37" Type="http://schemas.openxmlformats.org/officeDocument/2006/relationships/image" Target="../media/image615.png"/><Relationship Id="rId40" Type="http://schemas.openxmlformats.org/officeDocument/2006/relationships/image" Target="../media/image617.svg"/><Relationship Id="rId45" Type="http://schemas.openxmlformats.org/officeDocument/2006/relationships/image" Target="../media/image565.png"/><Relationship Id="rId5" Type="http://schemas.openxmlformats.org/officeDocument/2006/relationships/image" Target="../media/image590.png"/><Relationship Id="rId15" Type="http://schemas.openxmlformats.org/officeDocument/2006/relationships/image" Target="../media/image600.png"/><Relationship Id="rId23" Type="http://schemas.openxmlformats.org/officeDocument/2006/relationships/image" Target="../media/image238.png"/><Relationship Id="rId28" Type="http://schemas.openxmlformats.org/officeDocument/2006/relationships/image" Target="../media/image608.tiff"/><Relationship Id="rId36" Type="http://schemas.openxmlformats.org/officeDocument/2006/relationships/image" Target="../media/image614.png"/><Relationship Id="rId10" Type="http://schemas.openxmlformats.org/officeDocument/2006/relationships/image" Target="../media/image595.jpeg"/><Relationship Id="rId19" Type="http://schemas.openxmlformats.org/officeDocument/2006/relationships/image" Target="../media/image603.tiff"/><Relationship Id="rId31" Type="http://schemas.openxmlformats.org/officeDocument/2006/relationships/image" Target="../media/image611.png"/><Relationship Id="rId44" Type="http://schemas.openxmlformats.org/officeDocument/2006/relationships/image" Target="../media/image261.png"/><Relationship Id="rId4" Type="http://schemas.openxmlformats.org/officeDocument/2006/relationships/image" Target="../media/image589.png"/><Relationship Id="rId9" Type="http://schemas.openxmlformats.org/officeDocument/2006/relationships/image" Target="../media/image594.png"/><Relationship Id="rId14" Type="http://schemas.openxmlformats.org/officeDocument/2006/relationships/image" Target="../media/image599.png"/><Relationship Id="rId22" Type="http://schemas.openxmlformats.org/officeDocument/2006/relationships/image" Target="../media/image605.tiff"/><Relationship Id="rId27" Type="http://schemas.openxmlformats.org/officeDocument/2006/relationships/image" Target="../media/image607.png"/><Relationship Id="rId30" Type="http://schemas.openxmlformats.org/officeDocument/2006/relationships/image" Target="../media/image610.png"/><Relationship Id="rId35" Type="http://schemas.openxmlformats.org/officeDocument/2006/relationships/image" Target="../media/image527.png"/><Relationship Id="rId43" Type="http://schemas.openxmlformats.org/officeDocument/2006/relationships/image" Target="../media/image619.png"/><Relationship Id="rId48" Type="http://schemas.openxmlformats.org/officeDocument/2006/relationships/image" Target="../media/image422.png"/><Relationship Id="rId8" Type="http://schemas.openxmlformats.org/officeDocument/2006/relationships/image" Target="../media/image593.png"/><Relationship Id="rId3" Type="http://schemas.openxmlformats.org/officeDocument/2006/relationships/image" Target="../media/image588.png"/><Relationship Id="rId12" Type="http://schemas.openxmlformats.org/officeDocument/2006/relationships/image" Target="../media/image597.png"/><Relationship Id="rId17" Type="http://schemas.openxmlformats.org/officeDocument/2006/relationships/image" Target="../media/image602.png"/><Relationship Id="rId25" Type="http://schemas.openxmlformats.org/officeDocument/2006/relationships/image" Target="../media/image311.png"/><Relationship Id="rId33" Type="http://schemas.openxmlformats.org/officeDocument/2006/relationships/image" Target="../media/image613.tiff"/><Relationship Id="rId38" Type="http://schemas.openxmlformats.org/officeDocument/2006/relationships/image" Target="../media/image370.png"/><Relationship Id="rId46" Type="http://schemas.openxmlformats.org/officeDocument/2006/relationships/image" Target="../media/image620.png"/><Relationship Id="rId20" Type="http://schemas.openxmlformats.org/officeDocument/2006/relationships/image" Target="../media/image604.png"/><Relationship Id="rId41" Type="http://schemas.openxmlformats.org/officeDocument/2006/relationships/image" Target="../media/image618.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21.png"/></Relationships>
</file>

<file path=ppt/slides/_rels/slide22.xml.rels><?xml version="1.0" encoding="UTF-8" standalone="yes"?>
<Relationships xmlns="http://schemas.openxmlformats.org/package/2006/relationships"><Relationship Id="rId26" Type="http://schemas.openxmlformats.org/officeDocument/2006/relationships/image" Target="../media/image644.png"/><Relationship Id="rId21" Type="http://schemas.openxmlformats.org/officeDocument/2006/relationships/image" Target="../media/image238.png"/><Relationship Id="rId42" Type="http://schemas.openxmlformats.org/officeDocument/2006/relationships/image" Target="../media/image659.png"/><Relationship Id="rId47" Type="http://schemas.openxmlformats.org/officeDocument/2006/relationships/image" Target="../media/image664.png"/><Relationship Id="rId63" Type="http://schemas.openxmlformats.org/officeDocument/2006/relationships/image" Target="../media/image679.png"/><Relationship Id="rId68" Type="http://schemas.openxmlformats.org/officeDocument/2006/relationships/image" Target="../media/image684.png"/><Relationship Id="rId84" Type="http://schemas.openxmlformats.org/officeDocument/2006/relationships/image" Target="../media/image49.png"/><Relationship Id="rId16" Type="http://schemas.openxmlformats.org/officeDocument/2006/relationships/image" Target="../media/image635.png"/><Relationship Id="rId11" Type="http://schemas.openxmlformats.org/officeDocument/2006/relationships/image" Target="../media/image630.png"/><Relationship Id="rId32" Type="http://schemas.openxmlformats.org/officeDocument/2006/relationships/image" Target="../media/image649.png"/><Relationship Id="rId37" Type="http://schemas.openxmlformats.org/officeDocument/2006/relationships/image" Target="../media/image654.png"/><Relationship Id="rId53" Type="http://schemas.openxmlformats.org/officeDocument/2006/relationships/image" Target="../media/image670.png"/><Relationship Id="rId58" Type="http://schemas.openxmlformats.org/officeDocument/2006/relationships/image" Target="../media/image674.png"/><Relationship Id="rId74" Type="http://schemas.openxmlformats.org/officeDocument/2006/relationships/image" Target="../media/image690.png"/><Relationship Id="rId79" Type="http://schemas.openxmlformats.org/officeDocument/2006/relationships/image" Target="../media/image695.png"/><Relationship Id="rId5" Type="http://schemas.openxmlformats.org/officeDocument/2006/relationships/image" Target="../media/image624.png"/><Relationship Id="rId19" Type="http://schemas.openxmlformats.org/officeDocument/2006/relationships/image" Target="../media/image638.png"/><Relationship Id="rId14" Type="http://schemas.openxmlformats.org/officeDocument/2006/relationships/image" Target="../media/image633.png"/><Relationship Id="rId22" Type="http://schemas.openxmlformats.org/officeDocument/2006/relationships/image" Target="../media/image640.png"/><Relationship Id="rId27" Type="http://schemas.openxmlformats.org/officeDocument/2006/relationships/image" Target="../media/image311.png"/><Relationship Id="rId30" Type="http://schemas.openxmlformats.org/officeDocument/2006/relationships/image" Target="../media/image647.png"/><Relationship Id="rId35" Type="http://schemas.openxmlformats.org/officeDocument/2006/relationships/image" Target="../media/image652.png"/><Relationship Id="rId43" Type="http://schemas.openxmlformats.org/officeDocument/2006/relationships/image" Target="../media/image660.png"/><Relationship Id="rId48" Type="http://schemas.openxmlformats.org/officeDocument/2006/relationships/image" Target="../media/image665.png"/><Relationship Id="rId56" Type="http://schemas.openxmlformats.org/officeDocument/2006/relationships/image" Target="../media/image672.png"/><Relationship Id="rId64" Type="http://schemas.openxmlformats.org/officeDocument/2006/relationships/image" Target="../media/image680.png"/><Relationship Id="rId69" Type="http://schemas.openxmlformats.org/officeDocument/2006/relationships/image" Target="../media/image685.png"/><Relationship Id="rId77" Type="http://schemas.openxmlformats.org/officeDocument/2006/relationships/image" Target="../media/image693.png"/><Relationship Id="rId8" Type="http://schemas.openxmlformats.org/officeDocument/2006/relationships/image" Target="../media/image627.png"/><Relationship Id="rId51" Type="http://schemas.openxmlformats.org/officeDocument/2006/relationships/image" Target="../media/image668.png"/><Relationship Id="rId72" Type="http://schemas.openxmlformats.org/officeDocument/2006/relationships/image" Target="../media/image688.png"/><Relationship Id="rId80" Type="http://schemas.openxmlformats.org/officeDocument/2006/relationships/image" Target="../media/image696.png"/><Relationship Id="rId85" Type="http://schemas.openxmlformats.org/officeDocument/2006/relationships/image" Target="../media/image700.png"/><Relationship Id="rId3" Type="http://schemas.openxmlformats.org/officeDocument/2006/relationships/image" Target="../media/image622.png"/><Relationship Id="rId12" Type="http://schemas.openxmlformats.org/officeDocument/2006/relationships/image" Target="../media/image631.png"/><Relationship Id="rId17" Type="http://schemas.openxmlformats.org/officeDocument/2006/relationships/image" Target="../media/image636.png"/><Relationship Id="rId25" Type="http://schemas.openxmlformats.org/officeDocument/2006/relationships/image" Target="../media/image643.png"/><Relationship Id="rId33" Type="http://schemas.openxmlformats.org/officeDocument/2006/relationships/image" Target="../media/image650.png"/><Relationship Id="rId38" Type="http://schemas.openxmlformats.org/officeDocument/2006/relationships/image" Target="../media/image655.png"/><Relationship Id="rId46" Type="http://schemas.openxmlformats.org/officeDocument/2006/relationships/image" Target="../media/image663.png"/><Relationship Id="rId59" Type="http://schemas.openxmlformats.org/officeDocument/2006/relationships/image" Target="../media/image675.png"/><Relationship Id="rId67" Type="http://schemas.openxmlformats.org/officeDocument/2006/relationships/image" Target="../media/image683.png"/><Relationship Id="rId20" Type="http://schemas.openxmlformats.org/officeDocument/2006/relationships/image" Target="../media/image639.png"/><Relationship Id="rId41" Type="http://schemas.openxmlformats.org/officeDocument/2006/relationships/image" Target="../media/image658.png"/><Relationship Id="rId54" Type="http://schemas.openxmlformats.org/officeDocument/2006/relationships/image" Target="../media/image671.png"/><Relationship Id="rId62" Type="http://schemas.openxmlformats.org/officeDocument/2006/relationships/image" Target="../media/image678.png"/><Relationship Id="rId70" Type="http://schemas.openxmlformats.org/officeDocument/2006/relationships/image" Target="../media/image686.png"/><Relationship Id="rId75" Type="http://schemas.openxmlformats.org/officeDocument/2006/relationships/image" Target="../media/image691.png"/><Relationship Id="rId83" Type="http://schemas.openxmlformats.org/officeDocument/2006/relationships/image" Target="../media/image699.png"/><Relationship Id="rId1" Type="http://schemas.openxmlformats.org/officeDocument/2006/relationships/slideLayout" Target="../slideLayouts/slideLayout26.xml"/><Relationship Id="rId6" Type="http://schemas.openxmlformats.org/officeDocument/2006/relationships/image" Target="../media/image625.png"/><Relationship Id="rId15" Type="http://schemas.openxmlformats.org/officeDocument/2006/relationships/image" Target="../media/image634.png"/><Relationship Id="rId23" Type="http://schemas.openxmlformats.org/officeDocument/2006/relationships/image" Target="../media/image641.png"/><Relationship Id="rId28" Type="http://schemas.openxmlformats.org/officeDocument/2006/relationships/image" Target="../media/image645.png"/><Relationship Id="rId36" Type="http://schemas.openxmlformats.org/officeDocument/2006/relationships/image" Target="../media/image653.png"/><Relationship Id="rId49" Type="http://schemas.openxmlformats.org/officeDocument/2006/relationships/image" Target="../media/image666.png"/><Relationship Id="rId57" Type="http://schemas.openxmlformats.org/officeDocument/2006/relationships/image" Target="../media/image673.png"/><Relationship Id="rId10" Type="http://schemas.openxmlformats.org/officeDocument/2006/relationships/image" Target="../media/image629.png"/><Relationship Id="rId31" Type="http://schemas.openxmlformats.org/officeDocument/2006/relationships/image" Target="../media/image648.png"/><Relationship Id="rId44" Type="http://schemas.openxmlformats.org/officeDocument/2006/relationships/image" Target="../media/image661.png"/><Relationship Id="rId52" Type="http://schemas.openxmlformats.org/officeDocument/2006/relationships/image" Target="../media/image669.png"/><Relationship Id="rId60" Type="http://schemas.openxmlformats.org/officeDocument/2006/relationships/image" Target="../media/image676.png"/><Relationship Id="rId65" Type="http://schemas.openxmlformats.org/officeDocument/2006/relationships/image" Target="../media/image681.png"/><Relationship Id="rId73" Type="http://schemas.openxmlformats.org/officeDocument/2006/relationships/image" Target="../media/image689.png"/><Relationship Id="rId78" Type="http://schemas.openxmlformats.org/officeDocument/2006/relationships/image" Target="../media/image694.png"/><Relationship Id="rId81" Type="http://schemas.openxmlformats.org/officeDocument/2006/relationships/image" Target="../media/image697.png"/><Relationship Id="rId86" Type="http://schemas.openxmlformats.org/officeDocument/2006/relationships/image" Target="../media/image701.png"/><Relationship Id="rId4" Type="http://schemas.openxmlformats.org/officeDocument/2006/relationships/image" Target="../media/image623.png"/><Relationship Id="rId9" Type="http://schemas.openxmlformats.org/officeDocument/2006/relationships/image" Target="../media/image628.png"/><Relationship Id="rId13" Type="http://schemas.openxmlformats.org/officeDocument/2006/relationships/image" Target="../media/image632.png"/><Relationship Id="rId18" Type="http://schemas.openxmlformats.org/officeDocument/2006/relationships/image" Target="../media/image637.png"/><Relationship Id="rId39" Type="http://schemas.openxmlformats.org/officeDocument/2006/relationships/image" Target="../media/image656.png"/><Relationship Id="rId34" Type="http://schemas.openxmlformats.org/officeDocument/2006/relationships/image" Target="../media/image651.png"/><Relationship Id="rId50" Type="http://schemas.openxmlformats.org/officeDocument/2006/relationships/image" Target="../media/image667.png"/><Relationship Id="rId55" Type="http://schemas.openxmlformats.org/officeDocument/2006/relationships/image" Target="../media/image478.png"/><Relationship Id="rId76" Type="http://schemas.openxmlformats.org/officeDocument/2006/relationships/image" Target="../media/image692.png"/><Relationship Id="rId7" Type="http://schemas.openxmlformats.org/officeDocument/2006/relationships/image" Target="../media/image626.png"/><Relationship Id="rId71" Type="http://schemas.openxmlformats.org/officeDocument/2006/relationships/image" Target="../media/image687.png"/><Relationship Id="rId2" Type="http://schemas.openxmlformats.org/officeDocument/2006/relationships/notesSlide" Target="../notesSlides/notesSlide22.xml"/><Relationship Id="rId29" Type="http://schemas.openxmlformats.org/officeDocument/2006/relationships/image" Target="../media/image646.png"/><Relationship Id="rId24" Type="http://schemas.openxmlformats.org/officeDocument/2006/relationships/image" Target="../media/image642.png"/><Relationship Id="rId40" Type="http://schemas.openxmlformats.org/officeDocument/2006/relationships/image" Target="../media/image657.png"/><Relationship Id="rId45" Type="http://schemas.openxmlformats.org/officeDocument/2006/relationships/image" Target="../media/image662.png"/><Relationship Id="rId66" Type="http://schemas.openxmlformats.org/officeDocument/2006/relationships/image" Target="../media/image682.png"/><Relationship Id="rId87" Type="http://schemas.openxmlformats.org/officeDocument/2006/relationships/image" Target="../media/image702.png"/><Relationship Id="rId61" Type="http://schemas.openxmlformats.org/officeDocument/2006/relationships/image" Target="../media/image677.png"/><Relationship Id="rId82" Type="http://schemas.openxmlformats.org/officeDocument/2006/relationships/image" Target="../media/image698.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704.png"/><Relationship Id="rId5" Type="http://schemas.openxmlformats.org/officeDocument/2006/relationships/image" Target="../media/image703.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05.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29.png"/><Relationship Id="rId21" Type="http://schemas.openxmlformats.org/officeDocument/2006/relationships/image" Target="../media/image724.png"/><Relationship Id="rId42" Type="http://schemas.openxmlformats.org/officeDocument/2006/relationships/image" Target="../media/image744.png"/><Relationship Id="rId47" Type="http://schemas.openxmlformats.org/officeDocument/2006/relationships/image" Target="../media/image749.png"/><Relationship Id="rId63" Type="http://schemas.openxmlformats.org/officeDocument/2006/relationships/image" Target="../media/image763.png"/><Relationship Id="rId68" Type="http://schemas.openxmlformats.org/officeDocument/2006/relationships/image" Target="../media/image768.png"/><Relationship Id="rId84" Type="http://schemas.openxmlformats.org/officeDocument/2006/relationships/image" Target="../media/image784.png"/><Relationship Id="rId89" Type="http://schemas.openxmlformats.org/officeDocument/2006/relationships/image" Target="../media/image789.png"/><Relationship Id="rId16" Type="http://schemas.openxmlformats.org/officeDocument/2006/relationships/image" Target="../media/image719.png"/><Relationship Id="rId11" Type="http://schemas.openxmlformats.org/officeDocument/2006/relationships/image" Target="../media/image714.png"/><Relationship Id="rId32" Type="http://schemas.openxmlformats.org/officeDocument/2006/relationships/image" Target="../media/image734.png"/><Relationship Id="rId37" Type="http://schemas.openxmlformats.org/officeDocument/2006/relationships/image" Target="../media/image739.png"/><Relationship Id="rId53" Type="http://schemas.openxmlformats.org/officeDocument/2006/relationships/image" Target="../media/image754.png"/><Relationship Id="rId58" Type="http://schemas.openxmlformats.org/officeDocument/2006/relationships/image" Target="../media/image634.png"/><Relationship Id="rId74" Type="http://schemas.openxmlformats.org/officeDocument/2006/relationships/image" Target="../media/image774.png"/><Relationship Id="rId79" Type="http://schemas.openxmlformats.org/officeDocument/2006/relationships/image" Target="../media/image779.png"/><Relationship Id="rId5" Type="http://schemas.openxmlformats.org/officeDocument/2006/relationships/image" Target="../media/image708.png"/><Relationship Id="rId90" Type="http://schemas.openxmlformats.org/officeDocument/2006/relationships/image" Target="../media/image790.png"/><Relationship Id="rId22" Type="http://schemas.openxmlformats.org/officeDocument/2006/relationships/image" Target="../media/image725.png"/><Relationship Id="rId27" Type="http://schemas.openxmlformats.org/officeDocument/2006/relationships/image" Target="../media/image730.png"/><Relationship Id="rId43" Type="http://schemas.openxmlformats.org/officeDocument/2006/relationships/image" Target="../media/image745.png"/><Relationship Id="rId48" Type="http://schemas.openxmlformats.org/officeDocument/2006/relationships/image" Target="../media/image750.png"/><Relationship Id="rId64" Type="http://schemas.openxmlformats.org/officeDocument/2006/relationships/image" Target="../media/image764.png"/><Relationship Id="rId69" Type="http://schemas.openxmlformats.org/officeDocument/2006/relationships/image" Target="../media/image769.png"/><Relationship Id="rId8" Type="http://schemas.openxmlformats.org/officeDocument/2006/relationships/image" Target="../media/image711.png"/><Relationship Id="rId51" Type="http://schemas.openxmlformats.org/officeDocument/2006/relationships/image" Target="../media/image752.png"/><Relationship Id="rId72" Type="http://schemas.openxmlformats.org/officeDocument/2006/relationships/image" Target="../media/image772.png"/><Relationship Id="rId80" Type="http://schemas.openxmlformats.org/officeDocument/2006/relationships/image" Target="../media/image780.png"/><Relationship Id="rId85" Type="http://schemas.openxmlformats.org/officeDocument/2006/relationships/image" Target="../media/image785.png"/><Relationship Id="rId93" Type="http://schemas.openxmlformats.org/officeDocument/2006/relationships/image" Target="../media/image793.png"/><Relationship Id="rId3" Type="http://schemas.openxmlformats.org/officeDocument/2006/relationships/image" Target="../media/image706.png"/><Relationship Id="rId12" Type="http://schemas.openxmlformats.org/officeDocument/2006/relationships/image" Target="../media/image715.png"/><Relationship Id="rId17" Type="http://schemas.openxmlformats.org/officeDocument/2006/relationships/image" Target="../media/image720.png"/><Relationship Id="rId25" Type="http://schemas.openxmlformats.org/officeDocument/2006/relationships/image" Target="../media/image728.png"/><Relationship Id="rId33" Type="http://schemas.openxmlformats.org/officeDocument/2006/relationships/image" Target="../media/image735.png"/><Relationship Id="rId38" Type="http://schemas.openxmlformats.org/officeDocument/2006/relationships/image" Target="../media/image740.png"/><Relationship Id="rId46" Type="http://schemas.openxmlformats.org/officeDocument/2006/relationships/image" Target="../media/image748.png"/><Relationship Id="rId59" Type="http://schemas.openxmlformats.org/officeDocument/2006/relationships/image" Target="../media/image759.png"/><Relationship Id="rId67" Type="http://schemas.openxmlformats.org/officeDocument/2006/relationships/image" Target="../media/image767.png"/><Relationship Id="rId20" Type="http://schemas.openxmlformats.org/officeDocument/2006/relationships/image" Target="../media/image723.png"/><Relationship Id="rId41" Type="http://schemas.openxmlformats.org/officeDocument/2006/relationships/image" Target="../media/image743.png"/><Relationship Id="rId54" Type="http://schemas.openxmlformats.org/officeDocument/2006/relationships/image" Target="../media/image755.png"/><Relationship Id="rId62" Type="http://schemas.openxmlformats.org/officeDocument/2006/relationships/image" Target="../media/image762.png"/><Relationship Id="rId70" Type="http://schemas.openxmlformats.org/officeDocument/2006/relationships/image" Target="../media/image770.png"/><Relationship Id="rId75" Type="http://schemas.openxmlformats.org/officeDocument/2006/relationships/image" Target="../media/image775.png"/><Relationship Id="rId83" Type="http://schemas.openxmlformats.org/officeDocument/2006/relationships/image" Target="../media/image783.png"/><Relationship Id="rId88" Type="http://schemas.openxmlformats.org/officeDocument/2006/relationships/image" Target="../media/image788.png"/><Relationship Id="rId91" Type="http://schemas.openxmlformats.org/officeDocument/2006/relationships/image" Target="../media/image791.png"/><Relationship Id="rId1" Type="http://schemas.openxmlformats.org/officeDocument/2006/relationships/slideLayout" Target="../slideLayouts/slideLayout26.xml"/><Relationship Id="rId6" Type="http://schemas.openxmlformats.org/officeDocument/2006/relationships/image" Target="../media/image709.png"/><Relationship Id="rId15" Type="http://schemas.openxmlformats.org/officeDocument/2006/relationships/image" Target="../media/image718.png"/><Relationship Id="rId23" Type="http://schemas.openxmlformats.org/officeDocument/2006/relationships/image" Target="../media/image726.png"/><Relationship Id="rId28" Type="http://schemas.openxmlformats.org/officeDocument/2006/relationships/image" Target="../media/image731.png"/><Relationship Id="rId36" Type="http://schemas.openxmlformats.org/officeDocument/2006/relationships/image" Target="../media/image738.png"/><Relationship Id="rId49" Type="http://schemas.openxmlformats.org/officeDocument/2006/relationships/image" Target="../media/image751.png"/><Relationship Id="rId57" Type="http://schemas.openxmlformats.org/officeDocument/2006/relationships/image" Target="../media/image758.png"/><Relationship Id="rId10" Type="http://schemas.openxmlformats.org/officeDocument/2006/relationships/image" Target="../media/image713.png"/><Relationship Id="rId31" Type="http://schemas.openxmlformats.org/officeDocument/2006/relationships/image" Target="../media/image733.png"/><Relationship Id="rId44" Type="http://schemas.openxmlformats.org/officeDocument/2006/relationships/image" Target="../media/image746.png"/><Relationship Id="rId52" Type="http://schemas.openxmlformats.org/officeDocument/2006/relationships/image" Target="../media/image753.png"/><Relationship Id="rId60" Type="http://schemas.openxmlformats.org/officeDocument/2006/relationships/image" Target="../media/image760.png"/><Relationship Id="rId65" Type="http://schemas.openxmlformats.org/officeDocument/2006/relationships/image" Target="../media/image765.png"/><Relationship Id="rId73" Type="http://schemas.openxmlformats.org/officeDocument/2006/relationships/image" Target="../media/image773.png"/><Relationship Id="rId78" Type="http://schemas.openxmlformats.org/officeDocument/2006/relationships/image" Target="../media/image778.png"/><Relationship Id="rId81" Type="http://schemas.openxmlformats.org/officeDocument/2006/relationships/image" Target="../media/image781.png"/><Relationship Id="rId86" Type="http://schemas.openxmlformats.org/officeDocument/2006/relationships/image" Target="../media/image786.png"/><Relationship Id="rId94" Type="http://schemas.openxmlformats.org/officeDocument/2006/relationships/image" Target="../media/image794.png"/><Relationship Id="rId4" Type="http://schemas.openxmlformats.org/officeDocument/2006/relationships/image" Target="../media/image707.png"/><Relationship Id="rId9" Type="http://schemas.openxmlformats.org/officeDocument/2006/relationships/image" Target="../media/image712.png"/><Relationship Id="rId13" Type="http://schemas.openxmlformats.org/officeDocument/2006/relationships/image" Target="../media/image716.png"/><Relationship Id="rId18" Type="http://schemas.openxmlformats.org/officeDocument/2006/relationships/image" Target="../media/image721.png"/><Relationship Id="rId39" Type="http://schemas.openxmlformats.org/officeDocument/2006/relationships/image" Target="../media/image741.png"/><Relationship Id="rId34" Type="http://schemas.openxmlformats.org/officeDocument/2006/relationships/image" Target="../media/image736.png"/><Relationship Id="rId50" Type="http://schemas.openxmlformats.org/officeDocument/2006/relationships/image" Target="../media/image596.png"/><Relationship Id="rId55" Type="http://schemas.openxmlformats.org/officeDocument/2006/relationships/image" Target="../media/image756.png"/><Relationship Id="rId76" Type="http://schemas.openxmlformats.org/officeDocument/2006/relationships/image" Target="../media/image776.png"/><Relationship Id="rId7" Type="http://schemas.openxmlformats.org/officeDocument/2006/relationships/image" Target="../media/image710.png"/><Relationship Id="rId71" Type="http://schemas.openxmlformats.org/officeDocument/2006/relationships/image" Target="../media/image771.png"/><Relationship Id="rId92" Type="http://schemas.openxmlformats.org/officeDocument/2006/relationships/image" Target="../media/image792.png"/><Relationship Id="rId2" Type="http://schemas.openxmlformats.org/officeDocument/2006/relationships/notesSlide" Target="../notesSlides/notesSlide26.xml"/><Relationship Id="rId29" Type="http://schemas.openxmlformats.org/officeDocument/2006/relationships/image" Target="../media/image534.png"/><Relationship Id="rId24" Type="http://schemas.openxmlformats.org/officeDocument/2006/relationships/image" Target="../media/image727.png"/><Relationship Id="rId40" Type="http://schemas.openxmlformats.org/officeDocument/2006/relationships/image" Target="../media/image742.png"/><Relationship Id="rId45" Type="http://schemas.openxmlformats.org/officeDocument/2006/relationships/image" Target="../media/image747.png"/><Relationship Id="rId66" Type="http://schemas.openxmlformats.org/officeDocument/2006/relationships/image" Target="../media/image766.png"/><Relationship Id="rId87" Type="http://schemas.openxmlformats.org/officeDocument/2006/relationships/image" Target="../media/image787.png"/><Relationship Id="rId61" Type="http://schemas.openxmlformats.org/officeDocument/2006/relationships/image" Target="../media/image761.png"/><Relationship Id="rId82" Type="http://schemas.openxmlformats.org/officeDocument/2006/relationships/image" Target="../media/image782.png"/><Relationship Id="rId19" Type="http://schemas.openxmlformats.org/officeDocument/2006/relationships/image" Target="../media/image722.png"/><Relationship Id="rId14" Type="http://schemas.openxmlformats.org/officeDocument/2006/relationships/image" Target="../media/image717.png"/><Relationship Id="rId30" Type="http://schemas.openxmlformats.org/officeDocument/2006/relationships/image" Target="../media/image732.png"/><Relationship Id="rId35" Type="http://schemas.openxmlformats.org/officeDocument/2006/relationships/image" Target="../media/image737.png"/><Relationship Id="rId56" Type="http://schemas.openxmlformats.org/officeDocument/2006/relationships/image" Target="../media/image757.png"/><Relationship Id="rId77" Type="http://schemas.openxmlformats.org/officeDocument/2006/relationships/image" Target="../media/image777.png"/></Relationships>
</file>

<file path=ppt/slides/_rels/slide27.xml.rels><?xml version="1.0" encoding="UTF-8" standalone="yes"?>
<Relationships xmlns="http://schemas.openxmlformats.org/package/2006/relationships"><Relationship Id="rId8" Type="http://schemas.openxmlformats.org/officeDocument/2006/relationships/image" Target="../media/image797.png"/><Relationship Id="rId3" Type="http://schemas.openxmlformats.org/officeDocument/2006/relationships/hyperlink" Target="https://github.com/cncf/cnf-testbed" TargetMode="External"/><Relationship Id="rId7" Type="http://schemas.openxmlformats.org/officeDocument/2006/relationships/image" Target="../media/image796.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795.png"/><Relationship Id="rId11" Type="http://schemas.openxmlformats.org/officeDocument/2006/relationships/image" Target="../media/image800.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799.png"/><Relationship Id="rId4" Type="http://schemas.openxmlformats.org/officeDocument/2006/relationships/hyperlink" Target="https://www.packet.com/cnf" TargetMode="External"/><Relationship Id="rId9" Type="http://schemas.openxmlformats.org/officeDocument/2006/relationships/image" Target="../media/image798.png"/></Relationships>
</file>

<file path=ppt/slides/_rels/slide28.xml.rels><?xml version="1.0" encoding="UTF-8" standalone="yes"?>
<Relationships xmlns="http://schemas.openxmlformats.org/package/2006/relationships"><Relationship Id="rId3" Type="http://schemas.openxmlformats.org/officeDocument/2006/relationships/hyperlink" Target="https://events.linuxfoundation.cn/events/kubecon-cloudnativecon-china-2019/" TargetMode="External"/><Relationship Id="rId7" Type="http://schemas.openxmlformats.org/officeDocument/2006/relationships/image" Target="../media/image803.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802.png"/><Relationship Id="rId5" Type="http://schemas.openxmlformats.org/officeDocument/2006/relationships/image" Target="../media/image801.png"/><Relationship Id="rId4" Type="http://schemas.openxmlformats.org/officeDocument/2006/relationships/hyperlink" Target="https://events.linuxfoundation.org/events/kubecon-cloudnativecon-north-america-201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04.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3.xml"/><Relationship Id="rId16"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0.xml.rels><?xml version="1.0" encoding="UTF-8" standalone="yes"?>
<Relationships xmlns="http://schemas.openxmlformats.org/package/2006/relationships"><Relationship Id="rId3" Type="http://schemas.openxmlformats.org/officeDocument/2006/relationships/image" Target="../media/image805.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808.png"/><Relationship Id="rId4" Type="http://schemas.openxmlformats.org/officeDocument/2006/relationships/image" Target="../media/image807.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13.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12.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11.png"/><Relationship Id="rId5" Type="http://schemas.openxmlformats.org/officeDocument/2006/relationships/hyperlink" Target="https://www.cncf.io/blog/" TargetMode="External"/><Relationship Id="rId10" Type="http://schemas.openxmlformats.org/officeDocument/2006/relationships/image" Target="../media/image810.png"/><Relationship Id="rId4" Type="http://schemas.openxmlformats.org/officeDocument/2006/relationships/hyperlink" Target="https://www.cncf.io/community/recorded-events/" TargetMode="External"/><Relationship Id="rId9" Type="http://schemas.openxmlformats.org/officeDocument/2006/relationships/image" Target="../media/image809.png"/></Relationships>
</file>

<file path=ppt/slides/_rels/slide33.xml.rels><?xml version="1.0" encoding="UTF-8" standalone="yes"?>
<Relationships xmlns="http://schemas.openxmlformats.org/package/2006/relationships"><Relationship Id="rId8" Type="http://schemas.openxmlformats.org/officeDocument/2006/relationships/image" Target="../media/image816.png"/><Relationship Id="rId3" Type="http://schemas.openxmlformats.org/officeDocument/2006/relationships/hyperlink" Target="https://www.cncf.io/people/ambassadors/" TargetMode="External"/><Relationship Id="rId7" Type="http://schemas.openxmlformats.org/officeDocument/2006/relationships/image" Target="../media/image815.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814.png"/><Relationship Id="rId5" Type="http://schemas.openxmlformats.org/officeDocument/2006/relationships/hyperlink" Target="https://www.linuxfoundation.org/membership/" TargetMode="External"/><Relationship Id="rId10" Type="http://schemas.openxmlformats.org/officeDocument/2006/relationships/image" Target="../media/image809.png"/><Relationship Id="rId4" Type="http://schemas.openxmlformats.org/officeDocument/2006/relationships/hyperlink" Target="https://kubernetes.io/partners/" TargetMode="External"/><Relationship Id="rId9" Type="http://schemas.openxmlformats.org/officeDocument/2006/relationships/image" Target="../media/image817.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20.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19.png"/><Relationship Id="rId17" Type="http://schemas.openxmlformats.org/officeDocument/2006/relationships/image" Target="../media/image824.png"/><Relationship Id="rId2" Type="http://schemas.openxmlformats.org/officeDocument/2006/relationships/notesSlide" Target="../notesSlides/notesSlide34.xml"/><Relationship Id="rId16" Type="http://schemas.openxmlformats.org/officeDocument/2006/relationships/image" Target="../media/image823.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18.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22.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825.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826.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827.png"/></Relationships>
</file>

<file path=ppt/slides/_rels/slide39.xml.rels><?xml version="1.0" encoding="UTF-8" standalone="yes"?>
<Relationships xmlns="http://schemas.openxmlformats.org/package/2006/relationships"><Relationship Id="rId3" Type="http://schemas.openxmlformats.org/officeDocument/2006/relationships/image" Target="../media/image828.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829.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834.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833.png"/><Relationship Id="rId5" Type="http://schemas.openxmlformats.org/officeDocument/2006/relationships/image" Target="../media/image832.png"/><Relationship Id="rId4" Type="http://schemas.openxmlformats.org/officeDocument/2006/relationships/image" Target="../media/image831.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35.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36.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89.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12factor.net/" TargetMode="External"/><Relationship Id="rId7"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37.png"/></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38.pn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jp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9.png"/><Relationship Id="rId7"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1.jpg"/><Relationship Id="rId9"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1.jp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41.png"/><Relationship Id="rId4" Type="http://schemas.openxmlformats.org/officeDocument/2006/relationships/image" Target="../media/image83.png"/><Relationship Id="rId9" Type="http://schemas.openxmlformats.org/officeDocument/2006/relationships/image" Target="../media/image840.png"/></Relationships>
</file>

<file path=ppt/slides/_rels/slide5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41.png"/><Relationship Id="rId3" Type="http://schemas.openxmlformats.org/officeDocument/2006/relationships/image" Target="../media/image79.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1.jpg"/><Relationship Id="rId10" Type="http://schemas.openxmlformats.org/officeDocument/2006/relationships/image" Target="../media/image87.png"/><Relationship Id="rId4" Type="http://schemas.openxmlformats.org/officeDocument/2006/relationships/image" Target="../media/image80.png"/><Relationship Id="rId9"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42.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43.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44.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45.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46.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47.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最终用户社区有88家公司</a:t>
            </a:r>
            <a:endParaRPr b="0" i="0" u="none" strike="noStrike" cap="none" dirty="0">
              <a:solidFill>
                <a:srgbClr val="FFFFFF"/>
              </a:solidFill>
              <a:latin typeface="Helvetica Neue"/>
              <a:ea typeface="Helvetica Neue"/>
              <a:cs typeface="Helvetica Neue"/>
              <a:sym typeface="Helvetica Neue"/>
            </a:endParaRPr>
          </a:p>
        </p:txBody>
      </p:sp>
      <p:sp>
        <p:nvSpPr>
          <p:cNvPr id="410" name="Google Shape;410;p34"/>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9 non-public members</a:t>
            </a:r>
            <a:endParaRPr sz="1100" i="1"/>
          </a:p>
        </p:txBody>
      </p:sp>
      <p:pic>
        <p:nvPicPr>
          <p:cNvPr id="411" name="Google Shape;411;p34"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18984" y="1107676"/>
            <a:ext cx="697800" cy="288300"/>
          </a:xfrm>
          <a:prstGeom prst="rect">
            <a:avLst/>
          </a:prstGeom>
          <a:noFill/>
          <a:ln>
            <a:noFill/>
          </a:ln>
        </p:spPr>
      </p:pic>
      <p:pic>
        <p:nvPicPr>
          <p:cNvPr id="412" name="Google Shape;412;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15000" y="1521777"/>
            <a:ext cx="578400" cy="343800"/>
          </a:xfrm>
          <a:prstGeom prst="rect">
            <a:avLst/>
          </a:prstGeom>
          <a:noFill/>
          <a:ln>
            <a:noFill/>
          </a:ln>
        </p:spPr>
      </p:pic>
      <p:pic>
        <p:nvPicPr>
          <p:cNvPr id="413" name="Google Shape;413;p3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525983" y="1530177"/>
            <a:ext cx="549900" cy="327000"/>
          </a:xfrm>
          <a:prstGeom prst="rect">
            <a:avLst/>
          </a:prstGeom>
          <a:noFill/>
          <a:ln>
            <a:noFill/>
          </a:ln>
        </p:spPr>
      </p:pic>
      <p:pic>
        <p:nvPicPr>
          <p:cNvPr id="414" name="Google Shape;414;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624239" y="2698148"/>
            <a:ext cx="697800" cy="235200"/>
          </a:xfrm>
          <a:prstGeom prst="rect">
            <a:avLst/>
          </a:prstGeom>
          <a:noFill/>
          <a:ln>
            <a:noFill/>
          </a:ln>
        </p:spPr>
      </p:pic>
      <p:pic>
        <p:nvPicPr>
          <p:cNvPr id="415" name="Google Shape;415;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71780" y="4288174"/>
            <a:ext cx="778500" cy="200151"/>
          </a:xfrm>
          <a:prstGeom prst="rect">
            <a:avLst/>
          </a:prstGeom>
          <a:noFill/>
          <a:ln>
            <a:noFill/>
          </a:ln>
        </p:spPr>
      </p:pic>
      <p:pic>
        <p:nvPicPr>
          <p:cNvPr id="416" name="Google Shape;416;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90478" y="2652226"/>
            <a:ext cx="549850" cy="327046"/>
          </a:xfrm>
          <a:prstGeom prst="rect">
            <a:avLst/>
          </a:prstGeom>
          <a:noFill/>
          <a:ln>
            <a:noFill/>
          </a:ln>
        </p:spPr>
      </p:pic>
      <p:pic>
        <p:nvPicPr>
          <p:cNvPr id="417" name="Google Shape;417;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782838" y="4151875"/>
            <a:ext cx="487465" cy="472750"/>
          </a:xfrm>
          <a:prstGeom prst="rect">
            <a:avLst/>
          </a:prstGeom>
          <a:noFill/>
          <a:ln>
            <a:noFill/>
          </a:ln>
        </p:spPr>
      </p:pic>
      <p:pic>
        <p:nvPicPr>
          <p:cNvPr id="418" name="Google Shape;418;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58444" y="3732233"/>
            <a:ext cx="398400" cy="313444"/>
          </a:xfrm>
          <a:prstGeom prst="rect">
            <a:avLst/>
          </a:prstGeom>
          <a:noFill/>
          <a:ln>
            <a:noFill/>
          </a:ln>
        </p:spPr>
      </p:pic>
      <p:pic>
        <p:nvPicPr>
          <p:cNvPr id="419" name="Google Shape;419;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664645" y="1020289"/>
            <a:ext cx="778500" cy="463074"/>
          </a:xfrm>
          <a:prstGeom prst="rect">
            <a:avLst/>
          </a:prstGeom>
          <a:noFill/>
          <a:ln>
            <a:noFill/>
          </a:ln>
        </p:spPr>
      </p:pic>
      <p:pic>
        <p:nvPicPr>
          <p:cNvPr id="420" name="Google Shape;420;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105132" y="2051104"/>
            <a:ext cx="438475" cy="377790"/>
          </a:xfrm>
          <a:prstGeom prst="rect">
            <a:avLst/>
          </a:prstGeom>
          <a:noFill/>
          <a:ln>
            <a:noFill/>
          </a:ln>
        </p:spPr>
      </p:pic>
      <p:pic>
        <p:nvPicPr>
          <p:cNvPr id="421" name="Google Shape;421;p3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422" name="Google Shape;422;p34"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44324" y="3198827"/>
            <a:ext cx="724200" cy="217019"/>
          </a:xfrm>
          <a:prstGeom prst="rect">
            <a:avLst/>
          </a:prstGeom>
          <a:noFill/>
          <a:ln>
            <a:noFill/>
          </a:ln>
        </p:spPr>
      </p:pic>
      <p:pic>
        <p:nvPicPr>
          <p:cNvPr id="423" name="Google Shape;423;p34"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99404" y="4297836"/>
            <a:ext cx="810625" cy="180827"/>
          </a:xfrm>
          <a:prstGeom prst="rect">
            <a:avLst/>
          </a:prstGeom>
          <a:noFill/>
          <a:ln>
            <a:noFill/>
          </a:ln>
        </p:spPr>
      </p:pic>
      <p:pic>
        <p:nvPicPr>
          <p:cNvPr id="424" name="Google Shape;424;p34"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3998555" y="3789055"/>
            <a:ext cx="778500" cy="199800"/>
          </a:xfrm>
          <a:prstGeom prst="rect">
            <a:avLst/>
          </a:prstGeom>
          <a:noFill/>
          <a:ln>
            <a:noFill/>
          </a:ln>
        </p:spPr>
      </p:pic>
      <p:pic>
        <p:nvPicPr>
          <p:cNvPr id="425" name="Google Shape;425;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811617" y="3244532"/>
            <a:ext cx="697900" cy="125607"/>
          </a:xfrm>
          <a:prstGeom prst="rect">
            <a:avLst/>
          </a:prstGeom>
          <a:noFill/>
          <a:ln>
            <a:noFill/>
          </a:ln>
        </p:spPr>
      </p:pic>
      <p:pic>
        <p:nvPicPr>
          <p:cNvPr id="426" name="Google Shape;426;p34"/>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950624" y="3202640"/>
            <a:ext cx="620975" cy="209393"/>
          </a:xfrm>
          <a:prstGeom prst="rect">
            <a:avLst/>
          </a:prstGeom>
          <a:noFill/>
          <a:ln>
            <a:noFill/>
          </a:ln>
        </p:spPr>
      </p:pic>
      <p:pic>
        <p:nvPicPr>
          <p:cNvPr id="427" name="Google Shape;427;p34"/>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98499" y="2683043"/>
            <a:ext cx="657300" cy="265411"/>
          </a:xfrm>
          <a:prstGeom prst="rect">
            <a:avLst/>
          </a:prstGeom>
          <a:noFill/>
          <a:ln>
            <a:noFill/>
          </a:ln>
        </p:spPr>
      </p:pic>
      <p:pic>
        <p:nvPicPr>
          <p:cNvPr id="428" name="Google Shape;428;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44317" y="3697935"/>
            <a:ext cx="487475" cy="382041"/>
          </a:xfrm>
          <a:prstGeom prst="rect">
            <a:avLst/>
          </a:prstGeom>
          <a:noFill/>
          <a:ln>
            <a:noFill/>
          </a:ln>
        </p:spPr>
      </p:pic>
      <p:pic>
        <p:nvPicPr>
          <p:cNvPr id="429" name="Google Shape;429;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40011" y="3141856"/>
            <a:ext cx="487475" cy="330960"/>
          </a:xfrm>
          <a:prstGeom prst="rect">
            <a:avLst/>
          </a:prstGeom>
          <a:noFill/>
          <a:ln>
            <a:noFill/>
          </a:ln>
        </p:spPr>
      </p:pic>
      <p:pic>
        <p:nvPicPr>
          <p:cNvPr id="430" name="Google Shape;430;p3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812582" y="2129200"/>
            <a:ext cx="621000" cy="221599"/>
          </a:xfrm>
          <a:prstGeom prst="rect">
            <a:avLst/>
          </a:prstGeom>
          <a:noFill/>
          <a:ln>
            <a:noFill/>
          </a:ln>
        </p:spPr>
      </p:pic>
      <p:pic>
        <p:nvPicPr>
          <p:cNvPr id="431" name="Google Shape;431;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072057" y="2138393"/>
            <a:ext cx="578425" cy="203212"/>
          </a:xfrm>
          <a:prstGeom prst="rect">
            <a:avLst/>
          </a:prstGeom>
          <a:noFill/>
          <a:ln>
            <a:noFill/>
          </a:ln>
        </p:spPr>
      </p:pic>
      <p:pic>
        <p:nvPicPr>
          <p:cNvPr id="432" name="Google Shape;432;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46930" y="3200073"/>
            <a:ext cx="657375" cy="214525"/>
          </a:xfrm>
          <a:prstGeom prst="rect">
            <a:avLst/>
          </a:prstGeom>
          <a:noFill/>
          <a:ln>
            <a:noFill/>
          </a:ln>
        </p:spPr>
      </p:pic>
      <p:pic>
        <p:nvPicPr>
          <p:cNvPr id="433" name="Google Shape;433;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90678" y="4315463"/>
            <a:ext cx="810600" cy="145573"/>
          </a:xfrm>
          <a:prstGeom prst="rect">
            <a:avLst/>
          </a:prstGeom>
          <a:noFill/>
          <a:ln>
            <a:noFill/>
          </a:ln>
        </p:spPr>
      </p:pic>
      <p:pic>
        <p:nvPicPr>
          <p:cNvPr id="434" name="Google Shape;434;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0627" y="1525283"/>
            <a:ext cx="549875" cy="336787"/>
          </a:xfrm>
          <a:prstGeom prst="rect">
            <a:avLst/>
          </a:prstGeom>
          <a:noFill/>
          <a:ln>
            <a:noFill/>
          </a:ln>
        </p:spPr>
      </p:pic>
      <p:pic>
        <p:nvPicPr>
          <p:cNvPr id="435" name="Google Shape;435;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30404" y="4308073"/>
            <a:ext cx="621000" cy="160352"/>
          </a:xfrm>
          <a:prstGeom prst="rect">
            <a:avLst/>
          </a:prstGeom>
          <a:noFill/>
          <a:ln>
            <a:noFill/>
          </a:ln>
        </p:spPr>
      </p:pic>
      <p:pic>
        <p:nvPicPr>
          <p:cNvPr id="436" name="Google Shape;436;p34"/>
          <p:cNvPicPr preferRelativeResize="0"/>
          <p:nvPr/>
        </p:nvPicPr>
        <p:blipFill rotWithShape="1">
          <a:blip r:embed="rId28" cstate="print">
            <a:alphaModFix/>
            <a:extLst>
              <a:ext uri="{28A0092B-C50C-407E-A947-70E740481C1C}">
                <a14:useLocalDpi xmlns:a14="http://schemas.microsoft.com/office/drawing/2010/main"/>
              </a:ext>
            </a:extLst>
          </a:blip>
          <a:srcRect r="-725"/>
          <a:stretch/>
        </p:blipFill>
        <p:spPr>
          <a:xfrm>
            <a:off x="1847531" y="1591376"/>
            <a:ext cx="657375" cy="204601"/>
          </a:xfrm>
          <a:prstGeom prst="rect">
            <a:avLst/>
          </a:prstGeom>
          <a:noFill/>
          <a:ln>
            <a:noFill/>
          </a:ln>
        </p:spPr>
      </p:pic>
      <p:pic>
        <p:nvPicPr>
          <p:cNvPr id="437" name="Google Shape;437;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1659" y="2640133"/>
            <a:ext cx="578401" cy="351232"/>
          </a:xfrm>
          <a:prstGeom prst="rect">
            <a:avLst/>
          </a:prstGeom>
          <a:noFill/>
          <a:ln>
            <a:noFill/>
          </a:ln>
        </p:spPr>
      </p:pic>
      <p:pic>
        <p:nvPicPr>
          <p:cNvPr id="438" name="Google Shape;438;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7807" y="2690164"/>
            <a:ext cx="549900" cy="251170"/>
          </a:xfrm>
          <a:prstGeom prst="rect">
            <a:avLst/>
          </a:prstGeom>
          <a:noFill/>
          <a:ln>
            <a:noFill/>
          </a:ln>
        </p:spPr>
      </p:pic>
      <p:pic>
        <p:nvPicPr>
          <p:cNvPr id="439" name="Google Shape;439;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810825" y="2713853"/>
            <a:ext cx="657375" cy="203791"/>
          </a:xfrm>
          <a:prstGeom prst="rect">
            <a:avLst/>
          </a:prstGeom>
          <a:noFill/>
          <a:ln>
            <a:noFill/>
          </a:ln>
        </p:spPr>
      </p:pic>
      <p:pic>
        <p:nvPicPr>
          <p:cNvPr id="440" name="Google Shape;440;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508665" y="3800766"/>
            <a:ext cx="657300" cy="176378"/>
          </a:xfrm>
          <a:prstGeom prst="rect">
            <a:avLst/>
          </a:prstGeom>
          <a:noFill/>
          <a:ln>
            <a:noFill/>
          </a:ln>
        </p:spPr>
      </p:pic>
      <p:pic>
        <p:nvPicPr>
          <p:cNvPr id="441" name="Google Shape;441;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793" y="3236348"/>
            <a:ext cx="724200" cy="141977"/>
          </a:xfrm>
          <a:prstGeom prst="rect">
            <a:avLst/>
          </a:prstGeom>
          <a:noFill/>
          <a:ln>
            <a:noFill/>
          </a:ln>
        </p:spPr>
      </p:pic>
      <p:pic>
        <p:nvPicPr>
          <p:cNvPr id="442" name="Google Shape;442;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767505" y="3222432"/>
            <a:ext cx="943100" cy="169808"/>
          </a:xfrm>
          <a:prstGeom prst="rect">
            <a:avLst/>
          </a:prstGeom>
          <a:noFill/>
          <a:ln>
            <a:noFill/>
          </a:ln>
        </p:spPr>
      </p:pic>
      <p:pic>
        <p:nvPicPr>
          <p:cNvPr id="443" name="Google Shape;443;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08542" y="3095693"/>
            <a:ext cx="487477" cy="423286"/>
          </a:xfrm>
          <a:prstGeom prst="rect">
            <a:avLst/>
          </a:prstGeom>
          <a:noFill/>
          <a:ln>
            <a:noFill/>
          </a:ln>
        </p:spPr>
      </p:pic>
      <p:pic>
        <p:nvPicPr>
          <p:cNvPr id="444" name="Google Shape;444;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595682" y="2052878"/>
            <a:ext cx="487450" cy="374242"/>
          </a:xfrm>
          <a:prstGeom prst="rect">
            <a:avLst/>
          </a:prstGeom>
          <a:noFill/>
          <a:ln>
            <a:noFill/>
          </a:ln>
        </p:spPr>
      </p:pic>
      <p:pic>
        <p:nvPicPr>
          <p:cNvPr id="445" name="Google Shape;445;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37600" y="3795404"/>
            <a:ext cx="620975" cy="187102"/>
          </a:xfrm>
          <a:prstGeom prst="rect">
            <a:avLst/>
          </a:prstGeom>
          <a:noFill/>
          <a:ln>
            <a:noFill/>
          </a:ln>
        </p:spPr>
      </p:pic>
      <p:pic>
        <p:nvPicPr>
          <p:cNvPr id="446" name="Google Shape;446;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71772" y="3811322"/>
            <a:ext cx="620975" cy="155266"/>
          </a:xfrm>
          <a:prstGeom prst="rect">
            <a:avLst/>
          </a:prstGeom>
          <a:noFill/>
          <a:ln>
            <a:noFill/>
          </a:ln>
        </p:spPr>
      </p:pic>
      <p:pic>
        <p:nvPicPr>
          <p:cNvPr id="447" name="Google Shape;447;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121132" y="2170270"/>
            <a:ext cx="943099" cy="139459"/>
          </a:xfrm>
          <a:prstGeom prst="rect">
            <a:avLst/>
          </a:prstGeom>
          <a:noFill/>
          <a:ln>
            <a:noFill/>
          </a:ln>
        </p:spPr>
      </p:pic>
      <p:pic>
        <p:nvPicPr>
          <p:cNvPr id="448" name="Google Shape;448;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51321" y="1598334"/>
            <a:ext cx="620999" cy="190687"/>
          </a:xfrm>
          <a:prstGeom prst="rect">
            <a:avLst/>
          </a:prstGeom>
          <a:noFill/>
          <a:ln>
            <a:noFill/>
          </a:ln>
        </p:spPr>
      </p:pic>
      <p:pic>
        <p:nvPicPr>
          <p:cNvPr id="449" name="Google Shape;449;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04775" y="1103726"/>
            <a:ext cx="438475" cy="296199"/>
          </a:xfrm>
          <a:prstGeom prst="rect">
            <a:avLst/>
          </a:prstGeom>
          <a:noFill/>
          <a:ln>
            <a:noFill/>
          </a:ln>
        </p:spPr>
      </p:pic>
      <p:pic>
        <p:nvPicPr>
          <p:cNvPr id="450" name="Google Shape;450;p34"/>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245232" y="2158267"/>
            <a:ext cx="697800" cy="163464"/>
          </a:xfrm>
          <a:prstGeom prst="rect">
            <a:avLst/>
          </a:prstGeom>
          <a:noFill/>
          <a:ln>
            <a:noFill/>
          </a:ln>
        </p:spPr>
      </p:pic>
      <p:pic>
        <p:nvPicPr>
          <p:cNvPr id="451" name="Google Shape;451;p34"/>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239814" y="1578807"/>
            <a:ext cx="620975" cy="229740"/>
          </a:xfrm>
          <a:prstGeom prst="rect">
            <a:avLst/>
          </a:prstGeom>
          <a:noFill/>
          <a:ln>
            <a:noFill/>
          </a:ln>
        </p:spPr>
      </p:pic>
      <p:pic>
        <p:nvPicPr>
          <p:cNvPr id="452" name="Google Shape;452;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94224" y="1146382"/>
            <a:ext cx="398400" cy="210887"/>
          </a:xfrm>
          <a:prstGeom prst="rect">
            <a:avLst/>
          </a:prstGeom>
          <a:noFill/>
          <a:ln>
            <a:noFill/>
          </a:ln>
        </p:spPr>
      </p:pic>
      <p:pic>
        <p:nvPicPr>
          <p:cNvPr id="453" name="Google Shape;453;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62652" y="3804488"/>
            <a:ext cx="943099" cy="168934"/>
          </a:xfrm>
          <a:prstGeom prst="rect">
            <a:avLst/>
          </a:prstGeom>
          <a:noFill/>
          <a:ln>
            <a:noFill/>
          </a:ln>
        </p:spPr>
      </p:pic>
      <p:pic>
        <p:nvPicPr>
          <p:cNvPr id="454" name="Google Shape;454;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321654" y="4257332"/>
            <a:ext cx="657375" cy="261834"/>
          </a:xfrm>
          <a:prstGeom prst="rect">
            <a:avLst/>
          </a:prstGeom>
          <a:noFill/>
          <a:ln>
            <a:noFill/>
          </a:ln>
        </p:spPr>
      </p:pic>
      <p:pic>
        <p:nvPicPr>
          <p:cNvPr id="455" name="Google Shape;455;p34"/>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8636639" y="2557125"/>
            <a:ext cx="438475" cy="517247"/>
          </a:xfrm>
          <a:prstGeom prst="rect">
            <a:avLst/>
          </a:prstGeom>
          <a:noFill/>
          <a:ln>
            <a:noFill/>
          </a:ln>
        </p:spPr>
      </p:pic>
      <p:pic>
        <p:nvPicPr>
          <p:cNvPr id="456" name="Google Shape;456;p3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107204" y="1610191"/>
            <a:ext cx="487475" cy="166973"/>
          </a:xfrm>
          <a:prstGeom prst="rect">
            <a:avLst/>
          </a:prstGeom>
          <a:noFill/>
          <a:ln>
            <a:noFill/>
          </a:ln>
        </p:spPr>
      </p:pic>
      <p:pic>
        <p:nvPicPr>
          <p:cNvPr id="457" name="Google Shape;457;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066190" y="1030276"/>
            <a:ext cx="398396" cy="443100"/>
          </a:xfrm>
          <a:prstGeom prst="rect">
            <a:avLst/>
          </a:prstGeom>
          <a:noFill/>
          <a:ln>
            <a:noFill/>
          </a:ln>
        </p:spPr>
      </p:pic>
      <p:pic>
        <p:nvPicPr>
          <p:cNvPr id="458" name="Google Shape;458;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592007" y="2014017"/>
            <a:ext cx="549875" cy="451965"/>
          </a:xfrm>
          <a:prstGeom prst="rect">
            <a:avLst/>
          </a:prstGeom>
          <a:noFill/>
          <a:ln>
            <a:noFill/>
          </a:ln>
        </p:spPr>
      </p:pic>
      <p:pic>
        <p:nvPicPr>
          <p:cNvPr id="459" name="Google Shape;459;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036610" y="1194802"/>
            <a:ext cx="778500" cy="114047"/>
          </a:xfrm>
          <a:prstGeom prst="rect">
            <a:avLst/>
          </a:prstGeom>
          <a:noFill/>
          <a:ln>
            <a:noFill/>
          </a:ln>
        </p:spPr>
      </p:pic>
      <p:pic>
        <p:nvPicPr>
          <p:cNvPr id="460" name="Google Shape;460;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938263" y="4307339"/>
            <a:ext cx="724199" cy="161821"/>
          </a:xfrm>
          <a:prstGeom prst="rect">
            <a:avLst/>
          </a:prstGeom>
          <a:noFill/>
          <a:ln>
            <a:noFill/>
          </a:ln>
        </p:spPr>
      </p:pic>
      <p:pic>
        <p:nvPicPr>
          <p:cNvPr id="461" name="Google Shape;461;p3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772486" y="2727262"/>
            <a:ext cx="869900" cy="176973"/>
          </a:xfrm>
          <a:prstGeom prst="rect">
            <a:avLst/>
          </a:prstGeom>
          <a:noFill/>
          <a:ln>
            <a:noFill/>
          </a:ln>
        </p:spPr>
      </p:pic>
      <p:pic>
        <p:nvPicPr>
          <p:cNvPr id="462" name="Google Shape;462;p34"/>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705707" y="2167523"/>
            <a:ext cx="724200" cy="144952"/>
          </a:xfrm>
          <a:prstGeom prst="rect">
            <a:avLst/>
          </a:prstGeom>
          <a:noFill/>
          <a:ln>
            <a:noFill/>
          </a:ln>
        </p:spPr>
      </p:pic>
      <p:pic>
        <p:nvPicPr>
          <p:cNvPr id="463" name="Google Shape;463;p3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00035" y="3735110"/>
            <a:ext cx="438475" cy="307691"/>
          </a:xfrm>
          <a:prstGeom prst="rect">
            <a:avLst/>
          </a:prstGeom>
          <a:noFill/>
          <a:ln>
            <a:noFill/>
          </a:ln>
        </p:spPr>
      </p:pic>
      <p:pic>
        <p:nvPicPr>
          <p:cNvPr id="464" name="Google Shape;464;p34"/>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1049238" y="4293142"/>
            <a:ext cx="869775" cy="190214"/>
          </a:xfrm>
          <a:prstGeom prst="rect">
            <a:avLst/>
          </a:prstGeom>
          <a:noFill/>
          <a:ln>
            <a:noFill/>
          </a:ln>
        </p:spPr>
      </p:pic>
      <p:pic>
        <p:nvPicPr>
          <p:cNvPr id="465" name="Google Shape;465;p34"/>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76917" y="1574049"/>
            <a:ext cx="724200" cy="239256"/>
          </a:xfrm>
          <a:prstGeom prst="rect">
            <a:avLst/>
          </a:prstGeom>
          <a:noFill/>
          <a:ln>
            <a:noFill/>
          </a:ln>
        </p:spPr>
      </p:pic>
      <p:pic>
        <p:nvPicPr>
          <p:cNvPr id="466" name="Google Shape;466;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964382" y="3742149"/>
            <a:ext cx="438475" cy="293611"/>
          </a:xfrm>
          <a:prstGeom prst="rect">
            <a:avLst/>
          </a:prstGeom>
          <a:noFill/>
          <a:ln>
            <a:noFill/>
          </a:ln>
        </p:spPr>
      </p:pic>
      <p:pic>
        <p:nvPicPr>
          <p:cNvPr id="467" name="Google Shape;467;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15665" y="1038094"/>
            <a:ext cx="697900" cy="427464"/>
          </a:xfrm>
          <a:prstGeom prst="rect">
            <a:avLst/>
          </a:prstGeom>
          <a:noFill/>
          <a:ln>
            <a:noFill/>
          </a:ln>
        </p:spPr>
      </p:pic>
      <p:pic>
        <p:nvPicPr>
          <p:cNvPr id="468" name="Google Shape;468;p34"/>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749537" y="3071434"/>
            <a:ext cx="657375" cy="471804"/>
          </a:xfrm>
          <a:prstGeom prst="rect">
            <a:avLst/>
          </a:prstGeom>
          <a:noFill/>
          <a:ln>
            <a:noFill/>
          </a:ln>
        </p:spPr>
      </p:pic>
      <p:pic>
        <p:nvPicPr>
          <p:cNvPr id="469" name="Google Shape;469;p34"/>
          <p:cNvPicPr preferRelativeResize="0"/>
          <p:nvPr/>
        </p:nvPicPr>
        <p:blipFill>
          <a:blip r:embed="rId61">
            <a:alphaModFix/>
          </a:blip>
          <a:stretch>
            <a:fillRect/>
          </a:stretch>
        </p:blipFill>
        <p:spPr>
          <a:xfrm>
            <a:off x="2039388" y="4312987"/>
            <a:ext cx="778500" cy="150524"/>
          </a:xfrm>
          <a:prstGeom prst="rect">
            <a:avLst/>
          </a:prstGeom>
          <a:noFill/>
          <a:ln>
            <a:noFill/>
          </a:ln>
        </p:spPr>
      </p:pic>
      <p:pic>
        <p:nvPicPr>
          <p:cNvPr id="470" name="Google Shape;470;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41093" y="1559396"/>
            <a:ext cx="438475" cy="268563"/>
          </a:xfrm>
          <a:prstGeom prst="rect">
            <a:avLst/>
          </a:prstGeom>
          <a:noFill/>
          <a:ln>
            <a:noFill/>
          </a:ln>
        </p:spPr>
      </p:pic>
      <p:pic>
        <p:nvPicPr>
          <p:cNvPr id="471" name="Google Shape;471;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618735" y="1554820"/>
            <a:ext cx="549850" cy="277714"/>
          </a:xfrm>
          <a:prstGeom prst="rect">
            <a:avLst/>
          </a:prstGeom>
          <a:noFill/>
          <a:ln>
            <a:noFill/>
          </a:ln>
        </p:spPr>
      </p:pic>
      <p:pic>
        <p:nvPicPr>
          <p:cNvPr id="472" name="Google Shape;472;p34"/>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906146" y="2713255"/>
            <a:ext cx="697900" cy="204987"/>
          </a:xfrm>
          <a:prstGeom prst="rect">
            <a:avLst/>
          </a:prstGeom>
          <a:noFill/>
          <a:ln>
            <a:noFill/>
          </a:ln>
        </p:spPr>
      </p:pic>
      <p:pic>
        <p:nvPicPr>
          <p:cNvPr id="473" name="Google Shape;473;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409182" y="2083783"/>
            <a:ext cx="549850" cy="312432"/>
          </a:xfrm>
          <a:prstGeom prst="rect">
            <a:avLst/>
          </a:prstGeom>
          <a:noFill/>
          <a:ln>
            <a:noFill/>
          </a:ln>
        </p:spPr>
      </p:pic>
      <p:pic>
        <p:nvPicPr>
          <p:cNvPr id="474" name="Google Shape;474;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343704" y="1139568"/>
            <a:ext cx="724200" cy="224516"/>
          </a:xfrm>
          <a:prstGeom prst="rect">
            <a:avLst/>
          </a:prstGeom>
          <a:noFill/>
          <a:ln>
            <a:noFill/>
          </a:ln>
        </p:spPr>
      </p:pic>
      <p:pic>
        <p:nvPicPr>
          <p:cNvPr id="475" name="Google Shape;475;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322297" y="1597117"/>
            <a:ext cx="724200" cy="193120"/>
          </a:xfrm>
          <a:prstGeom prst="rect">
            <a:avLst/>
          </a:prstGeom>
          <a:noFill/>
          <a:ln>
            <a:noFill/>
          </a:ln>
        </p:spPr>
      </p:pic>
      <p:pic>
        <p:nvPicPr>
          <p:cNvPr id="476" name="Google Shape;476;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99357" y="2146782"/>
            <a:ext cx="810600" cy="186434"/>
          </a:xfrm>
          <a:prstGeom prst="rect">
            <a:avLst/>
          </a:prstGeom>
          <a:noFill/>
          <a:ln>
            <a:noFill/>
          </a:ln>
        </p:spPr>
      </p:pic>
      <p:pic>
        <p:nvPicPr>
          <p:cNvPr id="477" name="Google Shape;477;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94330" y="1158903"/>
            <a:ext cx="991200" cy="185846"/>
          </a:xfrm>
          <a:prstGeom prst="rect">
            <a:avLst/>
          </a:prstGeom>
          <a:noFill/>
          <a:ln>
            <a:noFill/>
          </a:ln>
        </p:spPr>
      </p:pic>
      <p:pic>
        <p:nvPicPr>
          <p:cNvPr id="478" name="Google Shape;478;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04720" y="2713252"/>
            <a:ext cx="778500" cy="204992"/>
          </a:xfrm>
          <a:prstGeom prst="rect">
            <a:avLst/>
          </a:prstGeom>
          <a:noFill/>
          <a:ln>
            <a:noFill/>
          </a:ln>
        </p:spPr>
      </p:pic>
      <p:pic>
        <p:nvPicPr>
          <p:cNvPr id="479" name="Google Shape;479;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267864" y="1128884"/>
            <a:ext cx="810600" cy="245883"/>
          </a:xfrm>
          <a:prstGeom prst="rect">
            <a:avLst/>
          </a:prstGeom>
          <a:noFill/>
          <a:ln>
            <a:noFill/>
          </a:ln>
        </p:spPr>
      </p:pic>
      <p:pic>
        <p:nvPicPr>
          <p:cNvPr id="480" name="Google Shape;480;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236039" y="3233394"/>
            <a:ext cx="869900" cy="147884"/>
          </a:xfrm>
          <a:prstGeom prst="rect">
            <a:avLst/>
          </a:prstGeom>
          <a:noFill/>
          <a:ln>
            <a:noFill/>
          </a:ln>
        </p:spPr>
      </p:pic>
      <p:pic>
        <p:nvPicPr>
          <p:cNvPr id="481" name="Google Shape;481;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882862" y="3822265"/>
            <a:ext cx="869775" cy="133381"/>
          </a:xfrm>
          <a:prstGeom prst="rect">
            <a:avLst/>
          </a:prstGeom>
          <a:noFill/>
          <a:ln>
            <a:noFill/>
          </a:ln>
        </p:spPr>
      </p:pic>
      <p:pic>
        <p:nvPicPr>
          <p:cNvPr id="482" name="Google Shape;482;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41566" y="3805190"/>
            <a:ext cx="810625" cy="167531"/>
          </a:xfrm>
          <a:prstGeom prst="rect">
            <a:avLst/>
          </a:prstGeom>
          <a:noFill/>
          <a:ln>
            <a:noFill/>
          </a:ln>
        </p:spPr>
      </p:pic>
      <p:pic>
        <p:nvPicPr>
          <p:cNvPr id="483" name="Google Shape;483;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208767" y="2663087"/>
            <a:ext cx="810600" cy="305324"/>
          </a:xfrm>
          <a:prstGeom prst="rect">
            <a:avLst/>
          </a:prstGeom>
          <a:noFill/>
          <a:ln>
            <a:noFill/>
          </a:ln>
        </p:spPr>
      </p:pic>
      <p:pic>
        <p:nvPicPr>
          <p:cNvPr id="484" name="Google Shape;484;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03982" y="2133115"/>
            <a:ext cx="943100" cy="213768"/>
          </a:xfrm>
          <a:prstGeom prst="rect">
            <a:avLst/>
          </a:prstGeom>
          <a:noFill/>
          <a:ln>
            <a:noFill/>
          </a:ln>
        </p:spPr>
      </p:pic>
      <p:pic>
        <p:nvPicPr>
          <p:cNvPr id="485" name="Google Shape;485;p34"/>
          <p:cNvPicPr preferRelativeResize="0"/>
          <p:nvPr/>
        </p:nvPicPr>
        <p:blipFill>
          <a:blip r:embed="rId77">
            <a:alphaModFix/>
          </a:blip>
          <a:stretch>
            <a:fillRect/>
          </a:stretch>
        </p:blipFill>
        <p:spPr>
          <a:xfrm>
            <a:off x="7411558" y="3619763"/>
            <a:ext cx="724200" cy="538385"/>
          </a:xfrm>
          <a:prstGeom prst="rect">
            <a:avLst/>
          </a:prstGeom>
          <a:noFill/>
          <a:ln>
            <a:noFill/>
          </a:ln>
        </p:spPr>
      </p:pic>
      <p:pic>
        <p:nvPicPr>
          <p:cNvPr id="486" name="Google Shape;486;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9088" y="4228791"/>
            <a:ext cx="869775" cy="318918"/>
          </a:xfrm>
          <a:prstGeom prst="rect">
            <a:avLst/>
          </a:prstGeom>
          <a:noFill/>
          <a:ln>
            <a:noFill/>
          </a:ln>
        </p:spPr>
      </p:pic>
    </p:spTree>
    <p:extLst>
      <p:ext uri="{BB962C8B-B14F-4D97-AF65-F5344CB8AC3E}">
        <p14:creationId xmlns:p14="http://schemas.microsoft.com/office/powerpoint/2010/main" val="73958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lvl="0"/>
            <a:r>
              <a:rPr lang="en-US" sz="900" dirty="0">
                <a:latin typeface="Century Gothic"/>
                <a:ea typeface="Century Gothic"/>
                <a:cs typeface="Century Gothic"/>
                <a:sym typeface="Century Gothic"/>
              </a:rPr>
              <a:t> Feb-19       Mar-19       Apr-19     May-19</a:t>
            </a: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0" name="Google Shape;498;p3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6225" y="1687074"/>
            <a:ext cx="2328801" cy="1872176"/>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3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7425" y="914800"/>
            <a:ext cx="8364713" cy="3871876"/>
          </a:xfrm>
          <a:prstGeom prst="rect">
            <a:avLst/>
          </a:prstGeom>
          <a:noFill/>
          <a:ln>
            <a:noFill/>
          </a:ln>
        </p:spPr>
      </p:pic>
      <p:sp>
        <p:nvSpPr>
          <p:cNvPr id="504" name="Google Shape;504;p36"/>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05" name="Google Shape;505;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06" name="Google Shape;506;p36"/>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2018-04 to 2019-03</a:t>
            </a:r>
            <a:endParaRPr dirty="0"/>
          </a:p>
        </p:txBody>
      </p:sp>
      <p:sp>
        <p:nvSpPr>
          <p:cNvPr id="507" name="Google Shape;507;p36"/>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Tree>
    <p:extLst>
      <p:ext uri="{BB962C8B-B14F-4D97-AF65-F5344CB8AC3E}">
        <p14:creationId xmlns:p14="http://schemas.microsoft.com/office/powerpoint/2010/main" val="93768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7" name="Google Shape;474;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0900" y="1961075"/>
            <a:ext cx="2829799" cy="1801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400+</a:t>
            </a:r>
            <a:r>
              <a:rPr lang="en-US" i="0" u="none" strike="noStrike" cap="none" dirty="0"/>
              <a:t> </a:t>
            </a:r>
            <a:r>
              <a:rPr lang="en-US" altLang="zh-CN" dirty="0"/>
              <a:t>会员且数量不断增长</a:t>
            </a:r>
            <a:endParaRPr i="0" u="none" strike="noStrike" cap="none" dirty="0"/>
          </a:p>
        </p:txBody>
      </p:sp>
      <p:sp>
        <p:nvSpPr>
          <p:cNvPr id="546" name="Google Shape;546;p41"/>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47" name="Google Shape;547;p41"/>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548" name="Google Shape;548;p41"/>
          <p:cNvSpPr/>
          <p:nvPr/>
        </p:nvSpPr>
        <p:spPr>
          <a:xfrm>
            <a:off x="39683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49" name="Google Shape;549;p41"/>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用户会员支持者</a:t>
            </a:r>
            <a:endParaRPr sz="1000" b="1" i="0" u="none" strike="noStrike" cap="none" dirty="0">
              <a:solidFill>
                <a:srgbClr val="3F4749"/>
              </a:solidFill>
              <a:latin typeface="Century Gothic"/>
              <a:ea typeface="Century Gothic"/>
              <a:cs typeface="Century Gothic"/>
              <a:sym typeface="Century Gothic"/>
            </a:endParaRPr>
          </a:p>
        </p:txBody>
      </p:sp>
      <p:sp>
        <p:nvSpPr>
          <p:cNvPr id="550" name="Google Shape;550;p41"/>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1" name="Google Shape;551;p41"/>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552" name="Google Shape;552;p41"/>
          <p:cNvSpPr/>
          <p:nvPr/>
        </p:nvSpPr>
        <p:spPr>
          <a:xfrm>
            <a:off x="114825" y="3087800"/>
            <a:ext cx="3693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3" name="Google Shape;553;p41"/>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554" name="Google Shape;554;p41"/>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5" name="Google Shape;555;p41"/>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900" b="1" i="0" u="none" strike="noStrike" cap="none" dirty="0">
                <a:solidFill>
                  <a:srgbClr val="3F4749"/>
                </a:solidFill>
                <a:latin typeface="Century Gothic"/>
                <a:ea typeface="Century Gothic"/>
                <a:cs typeface="Century Gothic"/>
                <a:sym typeface="Century Gothic"/>
              </a:rPr>
              <a:t>学术机构</a:t>
            </a:r>
            <a:r>
              <a:rPr lang="en-US" sz="900" b="1" i="0" u="none" strike="noStrike" cap="none" dirty="0">
                <a:solidFill>
                  <a:srgbClr val="3F4749"/>
                </a:solidFill>
                <a:latin typeface="Century Gothic"/>
                <a:ea typeface="Century Gothic"/>
                <a:cs typeface="Century Gothic"/>
                <a:sym typeface="Century Gothic"/>
              </a:rPr>
              <a:t>/</a:t>
            </a:r>
            <a:r>
              <a:rPr lang="zh-CN" altLang="en-US" sz="900" b="1" i="0" u="none" strike="noStrike" cap="none" dirty="0">
                <a:solidFill>
                  <a:srgbClr val="3F4749"/>
                </a:solidFill>
                <a:latin typeface="Century Gothic"/>
                <a:ea typeface="Century Gothic"/>
                <a:cs typeface="Century Gothic"/>
                <a:sym typeface="Century Gothic"/>
              </a:rPr>
              <a:t>非盈利机构</a:t>
            </a:r>
            <a:endParaRPr sz="900" b="1" i="0" u="none" strike="noStrike" cap="none" dirty="0">
              <a:solidFill>
                <a:srgbClr val="3F4749"/>
              </a:solidFill>
              <a:latin typeface="Century Gothic"/>
              <a:ea typeface="Century Gothic"/>
              <a:cs typeface="Century Gothic"/>
              <a:sym typeface="Century Gothic"/>
            </a:endParaRPr>
          </a:p>
        </p:txBody>
      </p:sp>
      <p:pic>
        <p:nvPicPr>
          <p:cNvPr id="556" name="Google Shape;556;p4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657794" y="3399925"/>
            <a:ext cx="399600" cy="147900"/>
          </a:xfrm>
          <a:prstGeom prst="rect">
            <a:avLst/>
          </a:prstGeom>
          <a:noFill/>
          <a:ln>
            <a:noFill/>
          </a:ln>
        </p:spPr>
      </p:pic>
      <p:pic>
        <p:nvPicPr>
          <p:cNvPr id="557" name="Google Shape;557;p4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61157" y="4329263"/>
            <a:ext cx="462000" cy="265200"/>
          </a:xfrm>
          <a:prstGeom prst="rect">
            <a:avLst/>
          </a:prstGeom>
          <a:noFill/>
          <a:ln>
            <a:noFill/>
          </a:ln>
        </p:spPr>
      </p:pic>
      <p:pic>
        <p:nvPicPr>
          <p:cNvPr id="558" name="Google Shape;558;p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333450" y="3359425"/>
            <a:ext cx="373200" cy="228900"/>
          </a:xfrm>
          <a:prstGeom prst="rect">
            <a:avLst/>
          </a:prstGeom>
          <a:noFill/>
          <a:ln>
            <a:noFill/>
          </a:ln>
        </p:spPr>
      </p:pic>
      <p:pic>
        <p:nvPicPr>
          <p:cNvPr id="559" name="Google Shape;559;p4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718274" y="3713715"/>
            <a:ext cx="312300" cy="191400"/>
          </a:xfrm>
          <a:prstGeom prst="rect">
            <a:avLst/>
          </a:prstGeom>
          <a:noFill/>
          <a:ln>
            <a:noFill/>
          </a:ln>
        </p:spPr>
      </p:pic>
      <p:pic>
        <p:nvPicPr>
          <p:cNvPr id="560" name="Google Shape;560;p41"/>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581707" y="4402463"/>
            <a:ext cx="462000" cy="118800"/>
          </a:xfrm>
          <a:prstGeom prst="rect">
            <a:avLst/>
          </a:prstGeom>
          <a:noFill/>
          <a:ln>
            <a:noFill/>
          </a:ln>
        </p:spPr>
      </p:pic>
      <p:pic>
        <p:nvPicPr>
          <p:cNvPr id="561" name="Google Shape;561;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98090" y="3713644"/>
            <a:ext cx="312300" cy="191543"/>
          </a:xfrm>
          <a:prstGeom prst="rect">
            <a:avLst/>
          </a:prstGeom>
          <a:noFill/>
          <a:ln>
            <a:noFill/>
          </a:ln>
        </p:spPr>
      </p:pic>
      <p:pic>
        <p:nvPicPr>
          <p:cNvPr id="562" name="Google Shape;562;p4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13376" y="4274410"/>
            <a:ext cx="399600" cy="374905"/>
          </a:xfrm>
          <a:prstGeom prst="rect">
            <a:avLst/>
          </a:prstGeom>
          <a:noFill/>
          <a:ln>
            <a:noFill/>
          </a:ln>
        </p:spPr>
      </p:pic>
      <p:pic>
        <p:nvPicPr>
          <p:cNvPr id="563" name="Google Shape;563;p4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04286" y="3702533"/>
            <a:ext cx="373250" cy="213765"/>
          </a:xfrm>
          <a:prstGeom prst="rect">
            <a:avLst/>
          </a:prstGeom>
          <a:noFill/>
          <a:ln>
            <a:noFill/>
          </a:ln>
        </p:spPr>
      </p:pic>
      <p:pic>
        <p:nvPicPr>
          <p:cNvPr id="564" name="Google Shape;564;p4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685804" y="4579499"/>
            <a:ext cx="312325" cy="312325"/>
          </a:xfrm>
          <a:prstGeom prst="rect">
            <a:avLst/>
          </a:prstGeom>
          <a:noFill/>
          <a:ln>
            <a:noFill/>
          </a:ln>
        </p:spPr>
      </p:pic>
      <p:pic>
        <p:nvPicPr>
          <p:cNvPr id="565" name="Google Shape;565;p4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06483" y="3407275"/>
            <a:ext cx="399600" cy="133200"/>
          </a:xfrm>
          <a:prstGeom prst="rect">
            <a:avLst/>
          </a:prstGeom>
          <a:noFill/>
          <a:ln>
            <a:noFill/>
          </a:ln>
        </p:spPr>
      </p:pic>
      <p:pic>
        <p:nvPicPr>
          <p:cNvPr id="566" name="Google Shape;566;p4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304322" y="3718207"/>
            <a:ext cx="548700" cy="182416"/>
          </a:xfrm>
          <a:prstGeom prst="rect">
            <a:avLst/>
          </a:prstGeom>
          <a:noFill/>
          <a:ln>
            <a:noFill/>
          </a:ln>
        </p:spPr>
      </p:pic>
      <p:pic>
        <p:nvPicPr>
          <p:cNvPr id="567" name="Google Shape;567;p4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047821" y="3716953"/>
            <a:ext cx="208168" cy="184925"/>
          </a:xfrm>
          <a:prstGeom prst="rect">
            <a:avLst/>
          </a:prstGeom>
          <a:noFill/>
          <a:ln>
            <a:noFill/>
          </a:ln>
        </p:spPr>
      </p:pic>
      <p:pic>
        <p:nvPicPr>
          <p:cNvPr id="568" name="Google Shape;568;p4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419913" y="4613126"/>
            <a:ext cx="399600" cy="245072"/>
          </a:xfrm>
          <a:prstGeom prst="rect">
            <a:avLst/>
          </a:prstGeom>
          <a:noFill/>
          <a:ln>
            <a:noFill/>
          </a:ln>
        </p:spPr>
      </p:pic>
      <p:pic>
        <p:nvPicPr>
          <p:cNvPr id="569" name="Google Shape;569;p41"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39858" y="4638287"/>
            <a:ext cx="245400" cy="194750"/>
          </a:xfrm>
          <a:prstGeom prst="rect">
            <a:avLst/>
          </a:prstGeom>
          <a:noFill/>
          <a:ln>
            <a:noFill/>
          </a:ln>
        </p:spPr>
      </p:pic>
      <p:pic>
        <p:nvPicPr>
          <p:cNvPr id="570" name="Google Shape;570;p4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308118" y="4369885"/>
            <a:ext cx="459900" cy="183956"/>
          </a:xfrm>
          <a:prstGeom prst="rect">
            <a:avLst/>
          </a:prstGeom>
          <a:noFill/>
          <a:ln>
            <a:noFill/>
          </a:ln>
        </p:spPr>
      </p:pic>
      <p:pic>
        <p:nvPicPr>
          <p:cNvPr id="571" name="Google Shape;571;p4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362296" y="3697907"/>
            <a:ext cx="373250" cy="223017"/>
          </a:xfrm>
          <a:prstGeom prst="rect">
            <a:avLst/>
          </a:prstGeom>
          <a:noFill/>
          <a:ln>
            <a:noFill/>
          </a:ln>
        </p:spPr>
      </p:pic>
      <p:pic>
        <p:nvPicPr>
          <p:cNvPr id="572" name="Google Shape;572;p4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120066" y="4009827"/>
            <a:ext cx="373250" cy="186625"/>
          </a:xfrm>
          <a:prstGeom prst="rect">
            <a:avLst/>
          </a:prstGeom>
          <a:noFill/>
          <a:ln>
            <a:noFill/>
          </a:ln>
        </p:spPr>
      </p:pic>
      <p:pic>
        <p:nvPicPr>
          <p:cNvPr id="573" name="Google Shape;573;p4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070840" y="4582998"/>
            <a:ext cx="245400" cy="305329"/>
          </a:xfrm>
          <a:prstGeom prst="rect">
            <a:avLst/>
          </a:prstGeom>
          <a:noFill/>
          <a:ln>
            <a:noFill/>
          </a:ln>
        </p:spPr>
      </p:pic>
      <p:pic>
        <p:nvPicPr>
          <p:cNvPr id="574" name="Google Shape;574;p4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032429" y="4342737"/>
            <a:ext cx="312300" cy="238252"/>
          </a:xfrm>
          <a:prstGeom prst="rect">
            <a:avLst/>
          </a:prstGeom>
          <a:noFill/>
          <a:ln>
            <a:noFill/>
          </a:ln>
        </p:spPr>
      </p:pic>
      <p:pic>
        <p:nvPicPr>
          <p:cNvPr id="575" name="Google Shape;575;p4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971" y="3972714"/>
            <a:ext cx="533325" cy="260851"/>
          </a:xfrm>
          <a:prstGeom prst="rect">
            <a:avLst/>
          </a:prstGeom>
          <a:noFill/>
          <a:ln>
            <a:noFill/>
          </a:ln>
        </p:spPr>
      </p:pic>
      <p:pic>
        <p:nvPicPr>
          <p:cNvPr id="576" name="Google Shape;576;p4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307050" y="3736106"/>
            <a:ext cx="399600" cy="146619"/>
          </a:xfrm>
          <a:prstGeom prst="rect">
            <a:avLst/>
          </a:prstGeom>
          <a:noFill/>
          <a:ln>
            <a:noFill/>
          </a:ln>
        </p:spPr>
      </p:pic>
      <p:pic>
        <p:nvPicPr>
          <p:cNvPr id="577" name="Google Shape;577;p4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087515" y="3398721"/>
            <a:ext cx="245400" cy="150308"/>
          </a:xfrm>
          <a:prstGeom prst="rect">
            <a:avLst/>
          </a:prstGeom>
          <a:noFill/>
          <a:ln>
            <a:noFill/>
          </a:ln>
        </p:spPr>
      </p:pic>
      <p:pic>
        <p:nvPicPr>
          <p:cNvPr id="578" name="Google Shape;578;p4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609139" y="4392885"/>
            <a:ext cx="459900" cy="137957"/>
          </a:xfrm>
          <a:prstGeom prst="rect">
            <a:avLst/>
          </a:prstGeom>
          <a:noFill/>
          <a:ln>
            <a:noFill/>
          </a:ln>
        </p:spPr>
      </p:pic>
      <p:pic>
        <p:nvPicPr>
          <p:cNvPr id="579" name="Google Shape;579;p4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463756" y="4692338"/>
            <a:ext cx="462000" cy="86648"/>
          </a:xfrm>
          <a:prstGeom prst="rect">
            <a:avLst/>
          </a:prstGeom>
          <a:noFill/>
          <a:ln>
            <a:noFill/>
          </a:ln>
        </p:spPr>
      </p:pic>
      <p:pic>
        <p:nvPicPr>
          <p:cNvPr id="580" name="Google Shape;580;p4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551368" y="4057790"/>
            <a:ext cx="504000" cy="90699"/>
          </a:xfrm>
          <a:prstGeom prst="rect">
            <a:avLst/>
          </a:prstGeom>
          <a:noFill/>
          <a:ln>
            <a:noFill/>
          </a:ln>
        </p:spPr>
      </p:pic>
      <p:pic>
        <p:nvPicPr>
          <p:cNvPr id="581" name="Google Shape;581;p4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548704" y="4065875"/>
            <a:ext cx="504000" cy="74527"/>
          </a:xfrm>
          <a:prstGeom prst="rect">
            <a:avLst/>
          </a:prstGeom>
          <a:noFill/>
          <a:ln>
            <a:noFill/>
          </a:ln>
        </p:spPr>
      </p:pic>
      <p:pic>
        <p:nvPicPr>
          <p:cNvPr id="582" name="Google Shape;582;p4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863164" y="3989810"/>
            <a:ext cx="373250" cy="226658"/>
          </a:xfrm>
          <a:prstGeom prst="rect">
            <a:avLst/>
          </a:prstGeom>
          <a:noFill/>
          <a:ln>
            <a:noFill/>
          </a:ln>
        </p:spPr>
      </p:pic>
      <p:pic>
        <p:nvPicPr>
          <p:cNvPr id="583" name="Google Shape;583;p4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971" y="4367035"/>
            <a:ext cx="312325" cy="189655"/>
          </a:xfrm>
          <a:prstGeom prst="rect">
            <a:avLst/>
          </a:prstGeom>
          <a:noFill/>
          <a:ln>
            <a:noFill/>
          </a:ln>
        </p:spPr>
      </p:pic>
      <p:pic>
        <p:nvPicPr>
          <p:cNvPr id="584" name="Google Shape;584;p4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44650" y="4676010"/>
            <a:ext cx="462000" cy="119304"/>
          </a:xfrm>
          <a:prstGeom prst="rect">
            <a:avLst/>
          </a:prstGeom>
          <a:noFill/>
          <a:ln>
            <a:noFill/>
          </a:ln>
        </p:spPr>
      </p:pic>
      <p:pic>
        <p:nvPicPr>
          <p:cNvPr id="585" name="Google Shape;585;p41"/>
          <p:cNvPicPr preferRelativeResize="0"/>
          <p:nvPr/>
        </p:nvPicPr>
        <p:blipFill rotWithShape="1">
          <a:blip r:embed="rId32" cstate="print">
            <a:alphaModFix/>
            <a:extLst>
              <a:ext uri="{28A0092B-C50C-407E-A947-70E740481C1C}">
                <a14:useLocalDpi xmlns:a14="http://schemas.microsoft.com/office/drawing/2010/main"/>
              </a:ext>
            </a:extLst>
          </a:blip>
          <a:srcRect r="-725"/>
          <a:stretch/>
        </p:blipFill>
        <p:spPr>
          <a:xfrm>
            <a:off x="4971" y="3751326"/>
            <a:ext cx="373200" cy="116180"/>
          </a:xfrm>
          <a:prstGeom prst="rect">
            <a:avLst/>
          </a:prstGeom>
          <a:noFill/>
          <a:ln>
            <a:noFill/>
          </a:ln>
        </p:spPr>
      </p:pic>
      <p:pic>
        <p:nvPicPr>
          <p:cNvPr id="586" name="Google Shape;586;p4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087071" y="4063983"/>
            <a:ext cx="399600" cy="78311"/>
          </a:xfrm>
          <a:prstGeom prst="rect">
            <a:avLst/>
          </a:prstGeom>
          <a:noFill/>
          <a:ln>
            <a:noFill/>
          </a:ln>
        </p:spPr>
      </p:pic>
      <p:pic>
        <p:nvPicPr>
          <p:cNvPr id="587" name="Google Shape;587;p4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334662" y="4011895"/>
            <a:ext cx="399600" cy="182488"/>
          </a:xfrm>
          <a:prstGeom prst="rect">
            <a:avLst/>
          </a:prstGeom>
          <a:noFill/>
          <a:ln>
            <a:noFill/>
          </a:ln>
        </p:spPr>
      </p:pic>
      <p:pic>
        <p:nvPicPr>
          <p:cNvPr id="588" name="Google Shape;588;p41"/>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3333450" y="4329364"/>
            <a:ext cx="373200" cy="264998"/>
          </a:xfrm>
          <a:prstGeom prst="rect">
            <a:avLst/>
          </a:prstGeom>
          <a:noFill/>
          <a:ln>
            <a:noFill/>
          </a:ln>
        </p:spPr>
      </p:pic>
      <p:pic>
        <p:nvPicPr>
          <p:cNvPr id="589" name="Google Shape;589;p4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9413" y="3659930"/>
            <a:ext cx="399600" cy="298970"/>
          </a:xfrm>
          <a:prstGeom prst="rect">
            <a:avLst/>
          </a:prstGeom>
          <a:noFill/>
          <a:ln>
            <a:noFill/>
          </a:ln>
        </p:spPr>
      </p:pic>
      <p:pic>
        <p:nvPicPr>
          <p:cNvPr id="590" name="Google Shape;590;p41"/>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331641" y="4323505"/>
            <a:ext cx="373250" cy="276716"/>
          </a:xfrm>
          <a:prstGeom prst="rect">
            <a:avLst/>
          </a:prstGeom>
          <a:noFill/>
          <a:ln>
            <a:noFill/>
          </a:ln>
        </p:spPr>
      </p:pic>
      <p:pic>
        <p:nvPicPr>
          <p:cNvPr id="591" name="Google Shape;591;p4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32342" y="3983252"/>
            <a:ext cx="312325" cy="239774"/>
          </a:xfrm>
          <a:prstGeom prst="rect">
            <a:avLst/>
          </a:prstGeom>
          <a:noFill/>
          <a:ln>
            <a:noFill/>
          </a:ln>
        </p:spPr>
      </p:pic>
      <p:pic>
        <p:nvPicPr>
          <p:cNvPr id="592" name="Google Shape;592;p41" descr="logo_ticketmaster-300x184.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263400" y="4413863"/>
            <a:ext cx="399600" cy="96000"/>
          </a:xfrm>
          <a:prstGeom prst="rect">
            <a:avLst/>
          </a:prstGeom>
          <a:noFill/>
          <a:ln>
            <a:noFill/>
          </a:ln>
        </p:spPr>
      </p:pic>
      <p:pic>
        <p:nvPicPr>
          <p:cNvPr id="593" name="Google Shape;593;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558013" y="4038814"/>
            <a:ext cx="373200" cy="128649"/>
          </a:xfrm>
          <a:prstGeom prst="rect">
            <a:avLst/>
          </a:prstGeom>
          <a:noFill/>
          <a:ln>
            <a:noFill/>
          </a:ln>
        </p:spPr>
      </p:pic>
      <p:pic>
        <p:nvPicPr>
          <p:cNvPr id="594" name="Google Shape;594;p4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462929" y="4362715"/>
            <a:ext cx="245400" cy="198296"/>
          </a:xfrm>
          <a:prstGeom prst="rect">
            <a:avLst/>
          </a:prstGeom>
          <a:noFill/>
          <a:ln>
            <a:noFill/>
          </a:ln>
        </p:spPr>
      </p:pic>
      <p:pic>
        <p:nvPicPr>
          <p:cNvPr id="595" name="Google Shape;595;p4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372933" y="3942751"/>
            <a:ext cx="312325" cy="320777"/>
          </a:xfrm>
          <a:prstGeom prst="rect">
            <a:avLst/>
          </a:prstGeom>
          <a:noFill/>
          <a:ln>
            <a:noFill/>
          </a:ln>
        </p:spPr>
      </p:pic>
      <p:pic>
        <p:nvPicPr>
          <p:cNvPr id="596" name="Google Shape;596;p4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416592" y="4411794"/>
            <a:ext cx="373200" cy="100137"/>
          </a:xfrm>
          <a:prstGeom prst="rect">
            <a:avLst/>
          </a:prstGeom>
          <a:noFill/>
          <a:ln>
            <a:noFill/>
          </a:ln>
        </p:spPr>
      </p:pic>
      <p:pic>
        <p:nvPicPr>
          <p:cNvPr id="597" name="Google Shape;597;p4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58508" y="4414814"/>
            <a:ext cx="312325" cy="94098"/>
          </a:xfrm>
          <a:prstGeom prst="rect">
            <a:avLst/>
          </a:prstGeom>
          <a:noFill/>
          <a:ln>
            <a:noFill/>
          </a:ln>
        </p:spPr>
      </p:pic>
      <p:pic>
        <p:nvPicPr>
          <p:cNvPr id="598" name="Google Shape;598;p4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839971" y="4418522"/>
            <a:ext cx="373250" cy="86681"/>
          </a:xfrm>
          <a:prstGeom prst="rect">
            <a:avLst/>
          </a:prstGeom>
          <a:noFill/>
          <a:ln>
            <a:noFill/>
          </a:ln>
        </p:spPr>
      </p:pic>
      <p:pic>
        <p:nvPicPr>
          <p:cNvPr id="599" name="Google Shape;599;p41"/>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066034" y="4597304"/>
            <a:ext cx="373250" cy="276716"/>
          </a:xfrm>
          <a:prstGeom prst="rect">
            <a:avLst/>
          </a:prstGeom>
          <a:noFill/>
          <a:ln>
            <a:noFill/>
          </a:ln>
        </p:spPr>
      </p:pic>
      <p:pic>
        <p:nvPicPr>
          <p:cNvPr id="600" name="Google Shape;600;p4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54647" y="3752123"/>
            <a:ext cx="373199" cy="114584"/>
          </a:xfrm>
          <a:prstGeom prst="rect">
            <a:avLst/>
          </a:prstGeom>
          <a:noFill/>
          <a:ln>
            <a:noFill/>
          </a:ln>
        </p:spPr>
      </p:pic>
      <p:pic>
        <p:nvPicPr>
          <p:cNvPr id="601" name="Google Shape;601;p4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415048" y="4050505"/>
            <a:ext cx="373249" cy="105269"/>
          </a:xfrm>
          <a:prstGeom prst="rect">
            <a:avLst/>
          </a:prstGeom>
          <a:noFill/>
          <a:ln>
            <a:noFill/>
          </a:ln>
        </p:spPr>
      </p:pic>
      <p:pic>
        <p:nvPicPr>
          <p:cNvPr id="602" name="Google Shape;602;p4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950750" y="3441975"/>
            <a:ext cx="245400" cy="63800"/>
          </a:xfrm>
          <a:prstGeom prst="rect">
            <a:avLst/>
          </a:prstGeom>
          <a:noFill/>
          <a:ln>
            <a:noFill/>
          </a:ln>
        </p:spPr>
      </p:pic>
      <p:pic>
        <p:nvPicPr>
          <p:cNvPr id="603" name="Google Shape;603;p4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312059" y="3416058"/>
            <a:ext cx="373200" cy="115635"/>
          </a:xfrm>
          <a:prstGeom prst="rect">
            <a:avLst/>
          </a:prstGeom>
          <a:noFill/>
          <a:ln>
            <a:noFill/>
          </a:ln>
        </p:spPr>
      </p:pic>
      <p:pic>
        <p:nvPicPr>
          <p:cNvPr id="604" name="Google Shape;604;p4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175294" y="3429047"/>
            <a:ext cx="169375" cy="89657"/>
          </a:xfrm>
          <a:prstGeom prst="rect">
            <a:avLst/>
          </a:prstGeom>
          <a:noFill/>
          <a:ln>
            <a:noFill/>
          </a:ln>
        </p:spPr>
      </p:pic>
      <p:pic>
        <p:nvPicPr>
          <p:cNvPr id="605" name="Google Shape;605;p4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23674" y="3747117"/>
            <a:ext cx="399601" cy="124597"/>
          </a:xfrm>
          <a:prstGeom prst="rect">
            <a:avLst/>
          </a:prstGeom>
          <a:noFill/>
          <a:ln>
            <a:noFill/>
          </a:ln>
        </p:spPr>
      </p:pic>
      <p:pic>
        <p:nvPicPr>
          <p:cNvPr id="606" name="Google Shape;606;p4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713179" y="4401450"/>
            <a:ext cx="548700" cy="120826"/>
          </a:xfrm>
          <a:prstGeom prst="rect">
            <a:avLst/>
          </a:prstGeom>
          <a:noFill/>
          <a:ln>
            <a:noFill/>
          </a:ln>
        </p:spPr>
      </p:pic>
      <p:pic>
        <p:nvPicPr>
          <p:cNvPr id="607" name="Google Shape;607;p4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769922" y="3428064"/>
            <a:ext cx="461925" cy="91622"/>
          </a:xfrm>
          <a:prstGeom prst="rect">
            <a:avLst/>
          </a:prstGeom>
          <a:noFill/>
          <a:ln>
            <a:noFill/>
          </a:ln>
        </p:spPr>
      </p:pic>
      <p:pic>
        <p:nvPicPr>
          <p:cNvPr id="608" name="Google Shape;608;p4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049375" y="4673453"/>
            <a:ext cx="312300" cy="124417"/>
          </a:xfrm>
          <a:prstGeom prst="rect">
            <a:avLst/>
          </a:prstGeom>
          <a:noFill/>
          <a:ln>
            <a:noFill/>
          </a:ln>
        </p:spPr>
      </p:pic>
      <p:pic>
        <p:nvPicPr>
          <p:cNvPr id="609" name="Google Shape;609;p41"/>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852994" y="4003239"/>
            <a:ext cx="169379" cy="199800"/>
          </a:xfrm>
          <a:prstGeom prst="rect">
            <a:avLst/>
          </a:prstGeom>
          <a:noFill/>
          <a:ln>
            <a:noFill/>
          </a:ln>
        </p:spPr>
      </p:pic>
      <p:pic>
        <p:nvPicPr>
          <p:cNvPr id="610" name="Google Shape;610;p4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85027" y="3337404"/>
            <a:ext cx="245400" cy="272942"/>
          </a:xfrm>
          <a:prstGeom prst="rect">
            <a:avLst/>
          </a:prstGeom>
          <a:noFill/>
          <a:ln>
            <a:noFill/>
          </a:ln>
        </p:spPr>
      </p:pic>
      <p:pic>
        <p:nvPicPr>
          <p:cNvPr id="611" name="Google Shape;611;p4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832510" y="4008973"/>
            <a:ext cx="312325" cy="188332"/>
          </a:xfrm>
          <a:prstGeom prst="rect">
            <a:avLst/>
          </a:prstGeom>
          <a:noFill/>
          <a:ln>
            <a:noFill/>
          </a:ln>
        </p:spPr>
      </p:pic>
      <p:pic>
        <p:nvPicPr>
          <p:cNvPr id="612" name="Google Shape;612;p4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954352" y="3708568"/>
            <a:ext cx="245400" cy="201694"/>
          </a:xfrm>
          <a:prstGeom prst="rect">
            <a:avLst/>
          </a:prstGeom>
          <a:noFill/>
          <a:ln>
            <a:noFill/>
          </a:ln>
        </p:spPr>
      </p:pic>
      <p:pic>
        <p:nvPicPr>
          <p:cNvPr id="613" name="Google Shape;613;p4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730879" y="3377647"/>
            <a:ext cx="399600" cy="192455"/>
          </a:xfrm>
          <a:prstGeom prst="rect">
            <a:avLst/>
          </a:prstGeom>
          <a:noFill/>
          <a:ln>
            <a:noFill/>
          </a:ln>
        </p:spPr>
      </p:pic>
      <p:pic>
        <p:nvPicPr>
          <p:cNvPr id="614" name="Google Shape;614;p4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336623" y="3450994"/>
            <a:ext cx="312325" cy="45762"/>
          </a:xfrm>
          <a:prstGeom prst="rect">
            <a:avLst/>
          </a:prstGeom>
          <a:noFill/>
          <a:ln>
            <a:noFill/>
          </a:ln>
        </p:spPr>
      </p:pic>
      <p:pic>
        <p:nvPicPr>
          <p:cNvPr id="615" name="Google Shape;615;p4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966937" y="4693962"/>
            <a:ext cx="373200" cy="83400"/>
          </a:xfrm>
          <a:prstGeom prst="rect">
            <a:avLst/>
          </a:prstGeom>
          <a:noFill/>
          <a:ln>
            <a:noFill/>
          </a:ln>
        </p:spPr>
      </p:pic>
      <p:pic>
        <p:nvPicPr>
          <p:cNvPr id="616" name="Google Shape;616;p4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4971" y="4604707"/>
            <a:ext cx="373200" cy="261909"/>
          </a:xfrm>
          <a:prstGeom prst="rect">
            <a:avLst/>
          </a:prstGeom>
          <a:noFill/>
          <a:ln>
            <a:noFill/>
          </a:ln>
        </p:spPr>
      </p:pic>
      <p:pic>
        <p:nvPicPr>
          <p:cNvPr id="617" name="Google Shape;617;p4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3950750" y="4062480"/>
            <a:ext cx="399600" cy="81317"/>
          </a:xfrm>
          <a:prstGeom prst="rect">
            <a:avLst/>
          </a:prstGeom>
          <a:noFill/>
          <a:ln>
            <a:noFill/>
          </a:ln>
        </p:spPr>
      </p:pic>
      <p:pic>
        <p:nvPicPr>
          <p:cNvPr id="618" name="Google Shape;618;p4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418533" y="3772062"/>
            <a:ext cx="373275" cy="74707"/>
          </a:xfrm>
          <a:prstGeom prst="rect">
            <a:avLst/>
          </a:prstGeom>
          <a:noFill/>
          <a:ln>
            <a:noFill/>
          </a:ln>
        </p:spPr>
      </p:pic>
      <p:pic>
        <p:nvPicPr>
          <p:cNvPr id="619" name="Google Shape;619;p41" descr="suse_logo_color.jpg"/>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7452846" y="2557417"/>
            <a:ext cx="548700" cy="267300"/>
          </a:xfrm>
          <a:prstGeom prst="rect">
            <a:avLst/>
          </a:prstGeom>
          <a:noFill/>
          <a:ln>
            <a:noFill/>
          </a:ln>
        </p:spPr>
      </p:pic>
      <p:pic>
        <p:nvPicPr>
          <p:cNvPr id="620" name="Google Shape;620;p41"/>
          <p:cNvPicPr preferRelativeResize="0"/>
          <p:nvPr/>
        </p:nvPicPr>
        <p:blipFill>
          <a:blip r:embed="rId66">
            <a:alphaModFix/>
          </a:blip>
          <a:stretch>
            <a:fillRect/>
          </a:stretch>
        </p:blipFill>
        <p:spPr>
          <a:xfrm>
            <a:off x="8557899" y="2577991"/>
            <a:ext cx="504000" cy="226151"/>
          </a:xfrm>
          <a:prstGeom prst="rect">
            <a:avLst/>
          </a:prstGeom>
          <a:noFill/>
          <a:ln>
            <a:noFill/>
          </a:ln>
        </p:spPr>
      </p:pic>
      <p:pic>
        <p:nvPicPr>
          <p:cNvPr id="621" name="Google Shape;621;p4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923837" y="2516610"/>
            <a:ext cx="504000" cy="348914"/>
          </a:xfrm>
          <a:prstGeom prst="rect">
            <a:avLst/>
          </a:prstGeom>
          <a:noFill/>
          <a:ln>
            <a:noFill/>
          </a:ln>
        </p:spPr>
      </p:pic>
      <p:pic>
        <p:nvPicPr>
          <p:cNvPr id="622" name="Google Shape;622;p4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877437" y="2522254"/>
            <a:ext cx="548640" cy="337625"/>
          </a:xfrm>
          <a:prstGeom prst="rect">
            <a:avLst/>
          </a:prstGeom>
          <a:noFill/>
          <a:ln>
            <a:noFill/>
          </a:ln>
        </p:spPr>
      </p:pic>
      <p:pic>
        <p:nvPicPr>
          <p:cNvPr id="623" name="Google Shape;623;p41"/>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452254" y="2525779"/>
            <a:ext cx="399600" cy="330575"/>
          </a:xfrm>
          <a:prstGeom prst="rect">
            <a:avLst/>
          </a:prstGeom>
          <a:noFill/>
          <a:ln>
            <a:noFill/>
          </a:ln>
        </p:spPr>
      </p:pic>
      <p:pic>
        <p:nvPicPr>
          <p:cNvPr id="624" name="Google Shape;624;p4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774204" y="2596110"/>
            <a:ext cx="548640" cy="189914"/>
          </a:xfrm>
          <a:prstGeom prst="rect">
            <a:avLst/>
          </a:prstGeom>
          <a:noFill/>
          <a:ln>
            <a:noFill/>
          </a:ln>
        </p:spPr>
      </p:pic>
      <p:pic>
        <p:nvPicPr>
          <p:cNvPr id="625" name="Google Shape;625;p4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878030" y="2523732"/>
            <a:ext cx="548640" cy="334670"/>
          </a:xfrm>
          <a:prstGeom prst="rect">
            <a:avLst/>
          </a:prstGeom>
          <a:noFill/>
          <a:ln>
            <a:noFill/>
          </a:ln>
        </p:spPr>
      </p:pic>
      <p:pic>
        <p:nvPicPr>
          <p:cNvPr id="626" name="Google Shape;626;p41"/>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6473388" y="3423638"/>
            <a:ext cx="312325" cy="100474"/>
          </a:xfrm>
          <a:prstGeom prst="rect">
            <a:avLst/>
          </a:prstGeom>
          <a:noFill/>
          <a:ln>
            <a:noFill/>
          </a:ln>
        </p:spPr>
      </p:pic>
      <p:pic>
        <p:nvPicPr>
          <p:cNvPr id="627" name="Google Shape;627;p4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121012" y="4383186"/>
            <a:ext cx="245401" cy="157353"/>
          </a:xfrm>
          <a:prstGeom prst="rect">
            <a:avLst/>
          </a:prstGeom>
          <a:noFill/>
          <a:ln>
            <a:noFill/>
          </a:ln>
        </p:spPr>
      </p:pic>
      <p:pic>
        <p:nvPicPr>
          <p:cNvPr id="628" name="Google Shape;628;p41"/>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027723" y="2510767"/>
            <a:ext cx="504000" cy="360600"/>
          </a:xfrm>
          <a:prstGeom prst="rect">
            <a:avLst/>
          </a:prstGeom>
          <a:noFill/>
          <a:ln>
            <a:noFill/>
          </a:ln>
        </p:spPr>
      </p:pic>
      <p:pic>
        <p:nvPicPr>
          <p:cNvPr id="629" name="Google Shape;629;p41" descr="C1_Core_NG_RGB_R-01.png"/>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606851" y="2506567"/>
            <a:ext cx="653100" cy="369000"/>
          </a:xfrm>
          <a:prstGeom prst="rect">
            <a:avLst/>
          </a:prstGeom>
          <a:noFill/>
          <a:ln>
            <a:noFill/>
          </a:ln>
        </p:spPr>
      </p:pic>
      <p:pic>
        <p:nvPicPr>
          <p:cNvPr id="630" name="Google Shape;630;p4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789421" y="3398735"/>
            <a:ext cx="245400" cy="150281"/>
          </a:xfrm>
          <a:prstGeom prst="rect">
            <a:avLst/>
          </a:prstGeom>
          <a:noFill/>
          <a:ln>
            <a:noFill/>
          </a:ln>
        </p:spPr>
      </p:pic>
      <p:pic>
        <p:nvPicPr>
          <p:cNvPr id="631" name="Google Shape;631;p41"/>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6995911" y="3991055"/>
            <a:ext cx="312325" cy="224168"/>
          </a:xfrm>
          <a:prstGeom prst="rect">
            <a:avLst/>
          </a:prstGeom>
          <a:noFill/>
          <a:ln>
            <a:noFill/>
          </a:ln>
        </p:spPr>
      </p:pic>
      <p:pic>
        <p:nvPicPr>
          <p:cNvPr id="632" name="Google Shape;632;p41" descr="Screen Shot 2017-10-26 at 10.05.32 AM.png"/>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485293" y="4684137"/>
            <a:ext cx="461927" cy="103050"/>
          </a:xfrm>
          <a:prstGeom prst="rect">
            <a:avLst/>
          </a:prstGeom>
          <a:noFill/>
          <a:ln>
            <a:noFill/>
          </a:ln>
        </p:spPr>
      </p:pic>
      <p:pic>
        <p:nvPicPr>
          <p:cNvPr id="633" name="Google Shape;633;p4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443719" y="4697021"/>
            <a:ext cx="399600" cy="77282"/>
          </a:xfrm>
          <a:prstGeom prst="rect">
            <a:avLst/>
          </a:prstGeom>
          <a:noFill/>
          <a:ln>
            <a:noFill/>
          </a:ln>
        </p:spPr>
      </p:pic>
      <p:pic>
        <p:nvPicPr>
          <p:cNvPr id="634" name="Google Shape;634;p41"/>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3349020" y="2632774"/>
            <a:ext cx="548641" cy="116586"/>
          </a:xfrm>
          <a:prstGeom prst="rect">
            <a:avLst/>
          </a:prstGeom>
          <a:noFill/>
          <a:ln>
            <a:noFill/>
          </a:ln>
        </p:spPr>
      </p:pic>
      <p:pic>
        <p:nvPicPr>
          <p:cNvPr id="635" name="Google Shape;635;p4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926186" y="3411906"/>
            <a:ext cx="245400" cy="123938"/>
          </a:xfrm>
          <a:prstGeom prst="rect">
            <a:avLst/>
          </a:prstGeom>
          <a:noFill/>
          <a:ln>
            <a:noFill/>
          </a:ln>
        </p:spPr>
      </p:pic>
      <p:pic>
        <p:nvPicPr>
          <p:cNvPr id="636" name="Google Shape;636;p4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129498" y="3713770"/>
            <a:ext cx="312300" cy="191292"/>
          </a:xfrm>
          <a:prstGeom prst="rect">
            <a:avLst/>
          </a:prstGeom>
          <a:noFill/>
          <a:ln>
            <a:noFill/>
          </a:ln>
        </p:spPr>
      </p:pic>
      <p:pic>
        <p:nvPicPr>
          <p:cNvPr id="637" name="Google Shape;637;p4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981458" y="3997116"/>
            <a:ext cx="373200" cy="212047"/>
          </a:xfrm>
          <a:prstGeom prst="rect">
            <a:avLst/>
          </a:prstGeom>
          <a:noFill/>
          <a:ln>
            <a:noFill/>
          </a:ln>
        </p:spPr>
      </p:pic>
      <p:pic>
        <p:nvPicPr>
          <p:cNvPr id="638" name="Google Shape;638;p4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982138" y="3411946"/>
            <a:ext cx="399600" cy="123859"/>
          </a:xfrm>
          <a:prstGeom prst="rect">
            <a:avLst/>
          </a:prstGeom>
          <a:noFill/>
          <a:ln>
            <a:noFill/>
          </a:ln>
        </p:spPr>
      </p:pic>
      <p:pic>
        <p:nvPicPr>
          <p:cNvPr id="639" name="Google Shape;639;p4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949933" y="3759655"/>
            <a:ext cx="373200" cy="99520"/>
          </a:xfrm>
          <a:prstGeom prst="rect">
            <a:avLst/>
          </a:prstGeom>
          <a:noFill/>
          <a:ln>
            <a:noFill/>
          </a:ln>
        </p:spPr>
      </p:pic>
      <p:pic>
        <p:nvPicPr>
          <p:cNvPr id="640" name="Google Shape;640;p4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294737" y="3416030"/>
            <a:ext cx="373250" cy="115691"/>
          </a:xfrm>
          <a:prstGeom prst="rect">
            <a:avLst/>
          </a:prstGeom>
          <a:noFill/>
          <a:ln>
            <a:noFill/>
          </a:ln>
        </p:spPr>
      </p:pic>
      <p:pic>
        <p:nvPicPr>
          <p:cNvPr id="641" name="Google Shape;641;p4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9300" y="2549126"/>
            <a:ext cx="462000" cy="283881"/>
          </a:xfrm>
          <a:prstGeom prst="rect">
            <a:avLst/>
          </a:prstGeom>
          <a:noFill/>
          <a:ln>
            <a:noFill/>
          </a:ln>
        </p:spPr>
      </p:pic>
      <p:pic>
        <p:nvPicPr>
          <p:cNvPr id="642" name="Google Shape;642;p4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485677" y="3763469"/>
            <a:ext cx="399600" cy="91892"/>
          </a:xfrm>
          <a:prstGeom prst="rect">
            <a:avLst/>
          </a:prstGeom>
          <a:noFill/>
          <a:ln>
            <a:noFill/>
          </a:ln>
        </p:spPr>
      </p:pic>
      <p:pic>
        <p:nvPicPr>
          <p:cNvPr id="643" name="Google Shape;643;p41"/>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4454014" y="2605876"/>
            <a:ext cx="758950" cy="170381"/>
          </a:xfrm>
          <a:prstGeom prst="rect">
            <a:avLst/>
          </a:prstGeom>
          <a:noFill/>
          <a:ln>
            <a:noFill/>
          </a:ln>
        </p:spPr>
      </p:pic>
      <p:pic>
        <p:nvPicPr>
          <p:cNvPr id="644" name="Google Shape;644;p4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286128" y="2519343"/>
            <a:ext cx="461900" cy="343447"/>
          </a:xfrm>
          <a:prstGeom prst="rect">
            <a:avLst/>
          </a:prstGeom>
          <a:noFill/>
          <a:ln>
            <a:noFill/>
          </a:ln>
        </p:spPr>
      </p:pic>
      <p:pic>
        <p:nvPicPr>
          <p:cNvPr id="645" name="Google Shape;645;p41"/>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27476" y="2498170"/>
            <a:ext cx="312300" cy="385794"/>
          </a:xfrm>
          <a:prstGeom prst="rect">
            <a:avLst/>
          </a:prstGeom>
          <a:noFill/>
          <a:ln>
            <a:noFill/>
          </a:ln>
        </p:spPr>
      </p:pic>
      <p:pic>
        <p:nvPicPr>
          <p:cNvPr id="646" name="Google Shape;646;p4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971" y="3426625"/>
            <a:ext cx="504000" cy="94500"/>
          </a:xfrm>
          <a:prstGeom prst="rect">
            <a:avLst/>
          </a:prstGeom>
          <a:noFill/>
          <a:ln>
            <a:noFill/>
          </a:ln>
        </p:spPr>
      </p:pic>
      <p:pic>
        <p:nvPicPr>
          <p:cNvPr id="647" name="Google Shape;647;p4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246750" y="4042594"/>
            <a:ext cx="459900" cy="121089"/>
          </a:xfrm>
          <a:prstGeom prst="rect">
            <a:avLst/>
          </a:prstGeom>
          <a:noFill/>
          <a:ln>
            <a:noFill/>
          </a:ln>
        </p:spPr>
      </p:pic>
      <p:pic>
        <p:nvPicPr>
          <p:cNvPr id="648" name="Google Shape;648;p4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485142" y="3403815"/>
            <a:ext cx="461900" cy="140120"/>
          </a:xfrm>
          <a:prstGeom prst="rect">
            <a:avLst/>
          </a:prstGeom>
          <a:noFill/>
          <a:ln>
            <a:noFill/>
          </a:ln>
        </p:spPr>
      </p:pic>
      <p:pic>
        <p:nvPicPr>
          <p:cNvPr id="649" name="Google Shape;649;p4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950750" y="4422594"/>
            <a:ext cx="462000" cy="78537"/>
          </a:xfrm>
          <a:prstGeom prst="rect">
            <a:avLst/>
          </a:prstGeom>
          <a:noFill/>
          <a:ln>
            <a:noFill/>
          </a:ln>
        </p:spPr>
      </p:pic>
      <p:pic>
        <p:nvPicPr>
          <p:cNvPr id="650" name="Google Shape;650;p4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4692" y="4693591"/>
            <a:ext cx="548700" cy="84141"/>
          </a:xfrm>
          <a:prstGeom prst="rect">
            <a:avLst/>
          </a:prstGeom>
          <a:noFill/>
          <a:ln>
            <a:noFill/>
          </a:ln>
        </p:spPr>
      </p:pic>
      <p:pic>
        <p:nvPicPr>
          <p:cNvPr id="651" name="Google Shape;651;p4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312058" y="4423288"/>
            <a:ext cx="373200" cy="77149"/>
          </a:xfrm>
          <a:prstGeom prst="rect">
            <a:avLst/>
          </a:prstGeom>
          <a:noFill/>
          <a:ln>
            <a:noFill/>
          </a:ln>
        </p:spPr>
      </p:pic>
      <p:pic>
        <p:nvPicPr>
          <p:cNvPr id="652" name="Google Shape;652;p4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238712" y="4040959"/>
            <a:ext cx="548700" cy="124361"/>
          </a:xfrm>
          <a:prstGeom prst="rect">
            <a:avLst/>
          </a:prstGeom>
          <a:noFill/>
          <a:ln>
            <a:noFill/>
          </a:ln>
        </p:spPr>
      </p:pic>
      <p:pic>
        <p:nvPicPr>
          <p:cNvPr id="653" name="Google Shape;653;p4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372934" y="3750591"/>
            <a:ext cx="312325" cy="117649"/>
          </a:xfrm>
          <a:prstGeom prst="rect">
            <a:avLst/>
          </a:prstGeom>
          <a:noFill/>
          <a:ln>
            <a:noFill/>
          </a:ln>
        </p:spPr>
      </p:pic>
      <p:pic>
        <p:nvPicPr>
          <p:cNvPr id="654" name="Google Shape;654;p4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2362" y="1579763"/>
            <a:ext cx="822960" cy="506437"/>
          </a:xfrm>
          <a:prstGeom prst="rect">
            <a:avLst/>
          </a:prstGeom>
          <a:noFill/>
          <a:ln>
            <a:noFill/>
          </a:ln>
        </p:spPr>
      </p:pic>
      <p:pic>
        <p:nvPicPr>
          <p:cNvPr id="655" name="Google Shape;655;p4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018658" y="1581978"/>
            <a:ext cx="822960" cy="502006"/>
          </a:xfrm>
          <a:prstGeom prst="rect">
            <a:avLst/>
          </a:prstGeom>
          <a:noFill/>
          <a:ln>
            <a:noFill/>
          </a:ln>
        </p:spPr>
      </p:pic>
      <p:pic>
        <p:nvPicPr>
          <p:cNvPr id="656" name="Google Shape;656;p4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059678" y="1581978"/>
            <a:ext cx="822960" cy="502006"/>
          </a:xfrm>
          <a:prstGeom prst="rect">
            <a:avLst/>
          </a:prstGeom>
          <a:noFill/>
          <a:ln>
            <a:noFill/>
          </a:ln>
        </p:spPr>
      </p:pic>
      <p:pic>
        <p:nvPicPr>
          <p:cNvPr id="657" name="Google Shape;657;p4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100698" y="1581978"/>
            <a:ext cx="822960" cy="502006"/>
          </a:xfrm>
          <a:prstGeom prst="rect">
            <a:avLst/>
          </a:prstGeom>
          <a:noFill/>
          <a:ln>
            <a:noFill/>
          </a:ln>
        </p:spPr>
      </p:pic>
      <p:pic>
        <p:nvPicPr>
          <p:cNvPr id="658" name="Google Shape;658;p4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4141719" y="1581978"/>
            <a:ext cx="822960" cy="502006"/>
          </a:xfrm>
          <a:prstGeom prst="rect">
            <a:avLst/>
          </a:prstGeom>
          <a:noFill/>
          <a:ln>
            <a:noFill/>
          </a:ln>
        </p:spPr>
      </p:pic>
      <p:pic>
        <p:nvPicPr>
          <p:cNvPr id="659" name="Google Shape;659;p4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223759" y="1581978"/>
            <a:ext cx="822960" cy="502006"/>
          </a:xfrm>
          <a:prstGeom prst="rect">
            <a:avLst/>
          </a:prstGeom>
          <a:noFill/>
          <a:ln>
            <a:noFill/>
          </a:ln>
        </p:spPr>
      </p:pic>
      <p:pic>
        <p:nvPicPr>
          <p:cNvPr id="660" name="Google Shape;660;p4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264780" y="1581978"/>
            <a:ext cx="822960" cy="502006"/>
          </a:xfrm>
          <a:prstGeom prst="rect">
            <a:avLst/>
          </a:prstGeom>
          <a:noFill/>
          <a:ln>
            <a:noFill/>
          </a:ln>
        </p:spPr>
      </p:pic>
      <p:pic>
        <p:nvPicPr>
          <p:cNvPr id="661" name="Google Shape;661;p4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305800" y="1581978"/>
            <a:ext cx="822960" cy="502006"/>
          </a:xfrm>
          <a:prstGeom prst="rect">
            <a:avLst/>
          </a:prstGeom>
          <a:noFill/>
          <a:ln>
            <a:noFill/>
          </a:ln>
        </p:spPr>
      </p:pic>
      <p:pic>
        <p:nvPicPr>
          <p:cNvPr id="662" name="Google Shape;662;p4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182738" y="1588600"/>
            <a:ext cx="822960" cy="504775"/>
          </a:xfrm>
          <a:prstGeom prst="rect">
            <a:avLst/>
          </a:prstGeom>
          <a:noFill/>
          <a:ln>
            <a:noFill/>
          </a:ln>
        </p:spPr>
      </p:pic>
      <p:pic>
        <p:nvPicPr>
          <p:cNvPr id="663" name="Google Shape;663;p41"/>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223961" y="998836"/>
            <a:ext cx="822960" cy="502006"/>
          </a:xfrm>
          <a:prstGeom prst="rect">
            <a:avLst/>
          </a:prstGeom>
          <a:noFill/>
          <a:ln>
            <a:noFill/>
          </a:ln>
        </p:spPr>
      </p:pic>
      <p:pic>
        <p:nvPicPr>
          <p:cNvPr id="664" name="Google Shape;664;p41"/>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394071" y="998836"/>
            <a:ext cx="822960" cy="502006"/>
          </a:xfrm>
          <a:prstGeom prst="rect">
            <a:avLst/>
          </a:prstGeom>
          <a:noFill/>
          <a:ln>
            <a:noFill/>
          </a:ln>
        </p:spPr>
      </p:pic>
      <p:pic>
        <p:nvPicPr>
          <p:cNvPr id="665" name="Google Shape;665;p41"/>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564182" y="998836"/>
            <a:ext cx="822960" cy="502006"/>
          </a:xfrm>
          <a:prstGeom prst="rect">
            <a:avLst/>
          </a:prstGeom>
          <a:noFill/>
          <a:ln>
            <a:noFill/>
          </a:ln>
        </p:spPr>
      </p:pic>
      <p:pic>
        <p:nvPicPr>
          <p:cNvPr id="666" name="Google Shape;666;p41"/>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734293" y="998836"/>
            <a:ext cx="822960" cy="502006"/>
          </a:xfrm>
          <a:prstGeom prst="rect">
            <a:avLst/>
          </a:prstGeom>
          <a:noFill/>
          <a:ln>
            <a:noFill/>
          </a:ln>
        </p:spPr>
      </p:pic>
      <p:pic>
        <p:nvPicPr>
          <p:cNvPr id="667" name="Google Shape;667;p41"/>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904404" y="998836"/>
            <a:ext cx="822960" cy="502006"/>
          </a:xfrm>
          <a:prstGeom prst="rect">
            <a:avLst/>
          </a:prstGeom>
          <a:noFill/>
          <a:ln>
            <a:noFill/>
          </a:ln>
        </p:spPr>
      </p:pic>
      <p:pic>
        <p:nvPicPr>
          <p:cNvPr id="668" name="Google Shape;668;p41"/>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074514" y="998836"/>
            <a:ext cx="822960" cy="502006"/>
          </a:xfrm>
          <a:prstGeom prst="rect">
            <a:avLst/>
          </a:prstGeom>
          <a:noFill/>
          <a:ln>
            <a:noFill/>
          </a:ln>
        </p:spPr>
      </p:pic>
      <p:pic>
        <p:nvPicPr>
          <p:cNvPr id="669" name="Google Shape;669;p41"/>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8244625" y="998836"/>
            <a:ext cx="822960" cy="502006"/>
          </a:xfrm>
          <a:prstGeom prst="rect">
            <a:avLst/>
          </a:prstGeom>
          <a:noFill/>
          <a:ln>
            <a:noFill/>
          </a:ln>
        </p:spPr>
      </p:pic>
      <p:pic>
        <p:nvPicPr>
          <p:cNvPr id="670" name="Google Shape;670;p41"/>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64901" y="1151233"/>
            <a:ext cx="811888" cy="161175"/>
          </a:xfrm>
          <a:prstGeom prst="rect">
            <a:avLst/>
          </a:prstGeom>
          <a:noFill/>
          <a:ln>
            <a:noFill/>
          </a:ln>
        </p:spPr>
      </p:pic>
      <p:pic>
        <p:nvPicPr>
          <p:cNvPr id="671" name="Google Shape;671;p41"/>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946900" y="4667246"/>
            <a:ext cx="373200" cy="136833"/>
          </a:xfrm>
          <a:prstGeom prst="rect">
            <a:avLst/>
          </a:prstGeom>
          <a:noFill/>
          <a:ln>
            <a:noFill/>
          </a:ln>
        </p:spPr>
      </p:pic>
      <p:pic>
        <p:nvPicPr>
          <p:cNvPr id="672" name="Google Shape;672;p41"/>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65953" y="2626742"/>
            <a:ext cx="714722" cy="128650"/>
          </a:xfrm>
          <a:prstGeom prst="rect">
            <a:avLst/>
          </a:prstGeom>
          <a:noFill/>
          <a:ln>
            <a:noFill/>
          </a:ln>
        </p:spPr>
      </p:pic>
      <p:pic>
        <p:nvPicPr>
          <p:cNvPr id="673" name="Google Shape;673;p41"/>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239140" y="2503604"/>
            <a:ext cx="612121" cy="374925"/>
          </a:xfrm>
          <a:prstGeom prst="rect">
            <a:avLst/>
          </a:prstGeom>
          <a:noFill/>
          <a:ln>
            <a:noFill/>
          </a:ln>
        </p:spPr>
      </p:pic>
    </p:spTree>
    <p:extLst>
      <p:ext uri="{BB962C8B-B14F-4D97-AF65-F5344CB8AC3E}">
        <p14:creationId xmlns:p14="http://schemas.microsoft.com/office/powerpoint/2010/main" val="74886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42"/>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400+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680" name="Google Shape;680;p42"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757907" y="905828"/>
            <a:ext cx="277800" cy="388500"/>
          </a:xfrm>
          <a:prstGeom prst="rect">
            <a:avLst/>
          </a:prstGeom>
          <a:noFill/>
          <a:ln>
            <a:noFill/>
          </a:ln>
        </p:spPr>
      </p:pic>
      <p:pic>
        <p:nvPicPr>
          <p:cNvPr id="681" name="Google Shape;681;p42" descr="logo_ebay-300x184.png"/>
          <p:cNvPicPr preferRelativeResize="0"/>
          <p:nvPr/>
        </p:nvPicPr>
        <p:blipFill rotWithShape="1">
          <a:blip r:embed="rId4">
            <a:alphaModFix/>
          </a:blip>
          <a:srcRect/>
          <a:stretch/>
        </p:blipFill>
        <p:spPr>
          <a:xfrm>
            <a:off x="7214819" y="3289310"/>
            <a:ext cx="446700" cy="274200"/>
          </a:xfrm>
          <a:prstGeom prst="rect">
            <a:avLst/>
          </a:prstGeom>
          <a:noFill/>
          <a:ln>
            <a:noFill/>
          </a:ln>
        </p:spPr>
      </p:pic>
      <p:pic>
        <p:nvPicPr>
          <p:cNvPr id="682" name="Google Shape;682;p42" descr="logo_goldmansachs-300x184.png"/>
          <p:cNvPicPr preferRelativeResize="0"/>
          <p:nvPr/>
        </p:nvPicPr>
        <p:blipFill rotWithShape="1">
          <a:blip r:embed="rId5">
            <a:alphaModFix/>
          </a:blip>
          <a:srcRect/>
          <a:stretch/>
        </p:blipFill>
        <p:spPr>
          <a:xfrm>
            <a:off x="1602736" y="4044385"/>
            <a:ext cx="548700" cy="336300"/>
          </a:xfrm>
          <a:prstGeom prst="rect">
            <a:avLst/>
          </a:prstGeom>
          <a:noFill/>
          <a:ln>
            <a:noFill/>
          </a:ln>
        </p:spPr>
      </p:pic>
      <p:pic>
        <p:nvPicPr>
          <p:cNvPr id="683" name="Google Shape;683;p4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684" name="Google Shape;684;p42"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691181" y="2071874"/>
            <a:ext cx="332100" cy="327900"/>
          </a:xfrm>
          <a:prstGeom prst="rect">
            <a:avLst/>
          </a:prstGeom>
          <a:noFill/>
          <a:ln>
            <a:noFill/>
          </a:ln>
        </p:spPr>
      </p:pic>
      <p:pic>
        <p:nvPicPr>
          <p:cNvPr id="685" name="Google Shape;685;p42"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455106" y="4028785"/>
            <a:ext cx="501900" cy="367500"/>
          </a:xfrm>
          <a:prstGeom prst="rect">
            <a:avLst/>
          </a:prstGeom>
          <a:noFill/>
          <a:ln>
            <a:noFill/>
          </a:ln>
        </p:spPr>
      </p:pic>
      <p:pic>
        <p:nvPicPr>
          <p:cNvPr id="686" name="Google Shape;686;p4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377934" y="1341461"/>
            <a:ext cx="446775" cy="250093"/>
          </a:xfrm>
          <a:prstGeom prst="rect">
            <a:avLst/>
          </a:prstGeom>
          <a:noFill/>
          <a:ln>
            <a:noFill/>
          </a:ln>
        </p:spPr>
      </p:pic>
      <p:pic>
        <p:nvPicPr>
          <p:cNvPr id="687" name="Google Shape;687;p4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203154" y="3257913"/>
            <a:ext cx="414900" cy="336994"/>
          </a:xfrm>
          <a:prstGeom prst="rect">
            <a:avLst/>
          </a:prstGeom>
          <a:noFill/>
          <a:ln>
            <a:noFill/>
          </a:ln>
        </p:spPr>
      </p:pic>
      <p:pic>
        <p:nvPicPr>
          <p:cNvPr id="688" name="Google Shape;688;p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95612" y="4027657"/>
            <a:ext cx="414901" cy="369755"/>
          </a:xfrm>
          <a:prstGeom prst="rect">
            <a:avLst/>
          </a:prstGeom>
          <a:noFill/>
          <a:ln>
            <a:noFill/>
          </a:ln>
        </p:spPr>
      </p:pic>
      <p:pic>
        <p:nvPicPr>
          <p:cNvPr id="689" name="Google Shape;689;p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690" name="Google Shape;690;p42" descr="logo-name-vertical.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502521" y="4093840"/>
            <a:ext cx="474000" cy="237389"/>
          </a:xfrm>
          <a:prstGeom prst="rect">
            <a:avLst/>
          </a:prstGeom>
          <a:noFill/>
          <a:ln>
            <a:noFill/>
          </a:ln>
        </p:spPr>
      </p:pic>
      <p:pic>
        <p:nvPicPr>
          <p:cNvPr id="691" name="Google Shape;691;p42" descr="unnamed.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6614" y="4480006"/>
            <a:ext cx="446700" cy="193747"/>
          </a:xfrm>
          <a:prstGeom prst="rect">
            <a:avLst/>
          </a:prstGeom>
          <a:noFill/>
          <a:ln>
            <a:noFill/>
          </a:ln>
        </p:spPr>
      </p:pic>
      <p:pic>
        <p:nvPicPr>
          <p:cNvPr id="692" name="Google Shape;692;p42" descr="Pasted image at 2017_11_14 03_28 PM.png"/>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336036" y="2874510"/>
            <a:ext cx="277924" cy="285779"/>
          </a:xfrm>
          <a:prstGeom prst="rect">
            <a:avLst/>
          </a:prstGeom>
          <a:noFill/>
          <a:ln>
            <a:noFill/>
          </a:ln>
        </p:spPr>
      </p:pic>
      <p:pic>
        <p:nvPicPr>
          <p:cNvPr id="693" name="Google Shape;693;p42" descr="Datawire.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304948" y="2910073"/>
            <a:ext cx="636000" cy="214654"/>
          </a:xfrm>
          <a:prstGeom prst="rect">
            <a:avLst/>
          </a:prstGeom>
          <a:noFill/>
          <a:ln>
            <a:noFill/>
          </a:ln>
        </p:spPr>
      </p:pic>
      <p:pic>
        <p:nvPicPr>
          <p:cNvPr id="694" name="Google Shape;694;p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312066" y="3684640"/>
            <a:ext cx="277925" cy="249817"/>
          </a:xfrm>
          <a:prstGeom prst="rect">
            <a:avLst/>
          </a:prstGeom>
          <a:noFill/>
          <a:ln>
            <a:noFill/>
          </a:ln>
        </p:spPr>
      </p:pic>
      <p:pic>
        <p:nvPicPr>
          <p:cNvPr id="695" name="Google Shape;695;p4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545064" y="2096861"/>
            <a:ext cx="277925" cy="277925"/>
          </a:xfrm>
          <a:prstGeom prst="rect">
            <a:avLst/>
          </a:prstGeom>
          <a:noFill/>
          <a:ln>
            <a:noFill/>
          </a:ln>
        </p:spPr>
      </p:pic>
      <p:pic>
        <p:nvPicPr>
          <p:cNvPr id="696" name="Google Shape;696;p4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99137" y="1013791"/>
            <a:ext cx="548700" cy="172574"/>
          </a:xfrm>
          <a:prstGeom prst="rect">
            <a:avLst/>
          </a:prstGeom>
          <a:noFill/>
          <a:ln>
            <a:noFill/>
          </a:ln>
        </p:spPr>
      </p:pic>
      <p:pic>
        <p:nvPicPr>
          <p:cNvPr id="697" name="Google Shape;697;p4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00330" y="3745878"/>
            <a:ext cx="670200" cy="127342"/>
          </a:xfrm>
          <a:prstGeom prst="rect">
            <a:avLst/>
          </a:prstGeom>
          <a:noFill/>
          <a:ln>
            <a:noFill/>
          </a:ln>
        </p:spPr>
      </p:pic>
      <p:pic>
        <p:nvPicPr>
          <p:cNvPr id="698" name="Google Shape;698;p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063744" y="2464108"/>
            <a:ext cx="540775" cy="331225"/>
          </a:xfrm>
          <a:prstGeom prst="rect">
            <a:avLst/>
          </a:prstGeom>
          <a:noFill/>
          <a:ln>
            <a:noFill/>
          </a:ln>
        </p:spPr>
      </p:pic>
      <p:pic>
        <p:nvPicPr>
          <p:cNvPr id="699" name="Google Shape;699;p42"/>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073465" y="4494916"/>
            <a:ext cx="446775" cy="163927"/>
          </a:xfrm>
          <a:prstGeom prst="rect">
            <a:avLst/>
          </a:prstGeom>
          <a:noFill/>
          <a:ln>
            <a:noFill/>
          </a:ln>
        </p:spPr>
      </p:pic>
      <p:pic>
        <p:nvPicPr>
          <p:cNvPr id="700" name="Google Shape;700;p42"/>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600421" y="4423129"/>
            <a:ext cx="501900" cy="307500"/>
          </a:xfrm>
          <a:prstGeom prst="rect">
            <a:avLst/>
          </a:prstGeom>
          <a:noFill/>
          <a:ln>
            <a:noFill/>
          </a:ln>
        </p:spPr>
      </p:pic>
      <p:pic>
        <p:nvPicPr>
          <p:cNvPr id="701" name="Google Shape;701;p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441371" y="964841"/>
            <a:ext cx="277925" cy="270474"/>
          </a:xfrm>
          <a:prstGeom prst="rect">
            <a:avLst/>
          </a:prstGeom>
          <a:noFill/>
          <a:ln>
            <a:noFill/>
          </a:ln>
        </p:spPr>
      </p:pic>
      <p:pic>
        <p:nvPicPr>
          <p:cNvPr id="702" name="Google Shape;702;p4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952250" y="2094441"/>
            <a:ext cx="471300" cy="282766"/>
          </a:xfrm>
          <a:prstGeom prst="rect">
            <a:avLst/>
          </a:prstGeom>
          <a:noFill/>
          <a:ln>
            <a:noFill/>
          </a:ln>
        </p:spPr>
      </p:pic>
      <p:pic>
        <p:nvPicPr>
          <p:cNvPr id="703" name="Google Shape;703;p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03877" y="4503780"/>
            <a:ext cx="594300" cy="146198"/>
          </a:xfrm>
          <a:prstGeom prst="rect">
            <a:avLst/>
          </a:prstGeom>
          <a:noFill/>
          <a:ln>
            <a:noFill/>
          </a:ln>
        </p:spPr>
      </p:pic>
      <p:pic>
        <p:nvPicPr>
          <p:cNvPr id="704" name="Google Shape;704;p42"/>
          <p:cNvPicPr preferRelativeResize="0"/>
          <p:nvPr/>
        </p:nvPicPr>
        <p:blipFill rotWithShape="1">
          <a:blip r:embed="rId27" cstate="print">
            <a:alphaModFix/>
            <a:extLst>
              <a:ext uri="{28A0092B-C50C-407E-A947-70E740481C1C}">
                <a14:useLocalDpi xmlns:a14="http://schemas.microsoft.com/office/drawing/2010/main"/>
              </a:ext>
            </a:extLst>
          </a:blip>
          <a:srcRect r="-725"/>
          <a:stretch/>
        </p:blipFill>
        <p:spPr>
          <a:xfrm>
            <a:off x="8608649" y="2947859"/>
            <a:ext cx="446775" cy="139083"/>
          </a:xfrm>
          <a:prstGeom prst="rect">
            <a:avLst/>
          </a:prstGeom>
          <a:noFill/>
          <a:ln>
            <a:noFill/>
          </a:ln>
        </p:spPr>
      </p:pic>
      <p:pic>
        <p:nvPicPr>
          <p:cNvPr id="705" name="Google Shape;705;p4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893252" y="4035620"/>
            <a:ext cx="364475" cy="353830"/>
          </a:xfrm>
          <a:prstGeom prst="rect">
            <a:avLst/>
          </a:prstGeom>
          <a:noFill/>
          <a:ln>
            <a:noFill/>
          </a:ln>
        </p:spPr>
      </p:pic>
      <p:pic>
        <p:nvPicPr>
          <p:cNvPr id="706" name="Google Shape;706;p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544969" y="934764"/>
            <a:ext cx="403200" cy="330629"/>
          </a:xfrm>
          <a:prstGeom prst="rect">
            <a:avLst/>
          </a:prstGeom>
          <a:noFill/>
          <a:ln>
            <a:noFill/>
          </a:ln>
        </p:spPr>
      </p:pic>
      <p:pic>
        <p:nvPicPr>
          <p:cNvPr id="707" name="Google Shape;707;p42"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1547" y="2093924"/>
            <a:ext cx="501900" cy="283800"/>
          </a:xfrm>
          <a:prstGeom prst="rect">
            <a:avLst/>
          </a:prstGeom>
          <a:noFill/>
          <a:ln>
            <a:noFill/>
          </a:ln>
        </p:spPr>
      </p:pic>
      <p:pic>
        <p:nvPicPr>
          <p:cNvPr id="708" name="Google Shape;708;p42"/>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704565" y="1354907"/>
            <a:ext cx="364500" cy="223200"/>
          </a:xfrm>
          <a:prstGeom prst="rect">
            <a:avLst/>
          </a:prstGeom>
          <a:noFill/>
          <a:ln>
            <a:noFill/>
          </a:ln>
        </p:spPr>
      </p:pic>
      <p:pic>
        <p:nvPicPr>
          <p:cNvPr id="709" name="Google Shape;709;p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120069" y="1697152"/>
            <a:ext cx="355150" cy="282883"/>
          </a:xfrm>
          <a:prstGeom prst="rect">
            <a:avLst/>
          </a:prstGeom>
          <a:noFill/>
          <a:ln>
            <a:noFill/>
          </a:ln>
        </p:spPr>
      </p:pic>
      <p:pic>
        <p:nvPicPr>
          <p:cNvPr id="710" name="Google Shape;710;p4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635161" y="1776006"/>
            <a:ext cx="446775" cy="172774"/>
          </a:xfrm>
          <a:prstGeom prst="rect">
            <a:avLst/>
          </a:prstGeom>
          <a:noFill/>
          <a:ln>
            <a:noFill/>
          </a:ln>
        </p:spPr>
      </p:pic>
      <p:pic>
        <p:nvPicPr>
          <p:cNvPr id="711" name="Google Shape;711;p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20274" y="2152925"/>
            <a:ext cx="540776" cy="165797"/>
          </a:xfrm>
          <a:prstGeom prst="rect">
            <a:avLst/>
          </a:prstGeom>
          <a:noFill/>
          <a:ln>
            <a:noFill/>
          </a:ln>
        </p:spPr>
      </p:pic>
      <p:pic>
        <p:nvPicPr>
          <p:cNvPr id="712" name="Google Shape;712;p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56328" y="1312810"/>
            <a:ext cx="501900" cy="307394"/>
          </a:xfrm>
          <a:prstGeom prst="rect">
            <a:avLst/>
          </a:prstGeom>
          <a:noFill/>
          <a:ln>
            <a:noFill/>
          </a:ln>
        </p:spPr>
      </p:pic>
      <p:pic>
        <p:nvPicPr>
          <p:cNvPr id="713" name="Google Shape;713;p42"/>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970850" y="1726975"/>
            <a:ext cx="446700" cy="256689"/>
          </a:xfrm>
          <a:prstGeom prst="rect">
            <a:avLst/>
          </a:prstGeom>
          <a:noFill/>
          <a:ln>
            <a:noFill/>
          </a:ln>
        </p:spPr>
      </p:pic>
      <p:pic>
        <p:nvPicPr>
          <p:cNvPr id="714" name="Google Shape;714;p4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7324" y="3669414"/>
            <a:ext cx="331975" cy="280269"/>
          </a:xfrm>
          <a:prstGeom prst="rect">
            <a:avLst/>
          </a:prstGeom>
          <a:noFill/>
          <a:ln>
            <a:noFill/>
          </a:ln>
        </p:spPr>
      </p:pic>
      <p:pic>
        <p:nvPicPr>
          <p:cNvPr id="715" name="Google Shape;715;p42"/>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498463" y="3325696"/>
            <a:ext cx="594151" cy="201428"/>
          </a:xfrm>
          <a:prstGeom prst="rect">
            <a:avLst/>
          </a:prstGeom>
          <a:noFill/>
          <a:ln>
            <a:noFill/>
          </a:ln>
        </p:spPr>
      </p:pic>
      <p:pic>
        <p:nvPicPr>
          <p:cNvPr id="716" name="Google Shape;716;p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740259" y="3305572"/>
            <a:ext cx="636000" cy="241676"/>
          </a:xfrm>
          <a:prstGeom prst="rect">
            <a:avLst/>
          </a:prstGeom>
          <a:noFill/>
          <a:ln>
            <a:noFill/>
          </a:ln>
        </p:spPr>
      </p:pic>
      <p:pic>
        <p:nvPicPr>
          <p:cNvPr id="717" name="Google Shape;717;p4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100108" y="2039498"/>
            <a:ext cx="364500" cy="392651"/>
          </a:xfrm>
          <a:prstGeom prst="rect">
            <a:avLst/>
          </a:prstGeom>
          <a:noFill/>
          <a:ln>
            <a:noFill/>
          </a:ln>
        </p:spPr>
      </p:pic>
      <p:pic>
        <p:nvPicPr>
          <p:cNvPr id="718" name="Google Shape;718;p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541434" y="2038030"/>
            <a:ext cx="403200" cy="395587"/>
          </a:xfrm>
          <a:prstGeom prst="rect">
            <a:avLst/>
          </a:prstGeom>
          <a:noFill/>
          <a:ln>
            <a:noFill/>
          </a:ln>
        </p:spPr>
      </p:pic>
      <p:pic>
        <p:nvPicPr>
          <p:cNvPr id="719" name="Google Shape;719;p42"/>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570642" y="2080204"/>
            <a:ext cx="414900" cy="311239"/>
          </a:xfrm>
          <a:prstGeom prst="rect">
            <a:avLst/>
          </a:prstGeom>
          <a:noFill/>
          <a:ln>
            <a:noFill/>
          </a:ln>
        </p:spPr>
      </p:pic>
      <p:pic>
        <p:nvPicPr>
          <p:cNvPr id="720" name="Google Shape;720;p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97387" y="3362706"/>
            <a:ext cx="414899" cy="127409"/>
          </a:xfrm>
          <a:prstGeom prst="rect">
            <a:avLst/>
          </a:prstGeom>
          <a:noFill/>
          <a:ln>
            <a:noFill/>
          </a:ln>
        </p:spPr>
      </p:pic>
      <p:pic>
        <p:nvPicPr>
          <p:cNvPr id="721" name="Google Shape;721;p42"/>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556984" y="1679804"/>
            <a:ext cx="332100" cy="365178"/>
          </a:xfrm>
          <a:prstGeom prst="rect">
            <a:avLst/>
          </a:prstGeom>
          <a:noFill/>
          <a:ln>
            <a:noFill/>
          </a:ln>
        </p:spPr>
      </p:pic>
      <p:pic>
        <p:nvPicPr>
          <p:cNvPr id="722" name="Google Shape;722;p42"/>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783723" y="3339973"/>
            <a:ext cx="594152" cy="172875"/>
          </a:xfrm>
          <a:prstGeom prst="rect">
            <a:avLst/>
          </a:prstGeom>
          <a:noFill/>
          <a:ln>
            <a:noFill/>
          </a:ln>
        </p:spPr>
      </p:pic>
      <p:pic>
        <p:nvPicPr>
          <p:cNvPr id="723" name="Google Shape;723;p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16054" y="2858260"/>
            <a:ext cx="277800" cy="318281"/>
          </a:xfrm>
          <a:prstGeom prst="rect">
            <a:avLst/>
          </a:prstGeom>
          <a:noFill/>
          <a:ln>
            <a:noFill/>
          </a:ln>
        </p:spPr>
      </p:pic>
      <p:pic>
        <p:nvPicPr>
          <p:cNvPr id="724" name="Google Shape;724;p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021461" y="2152282"/>
            <a:ext cx="446775" cy="167084"/>
          </a:xfrm>
          <a:prstGeom prst="rect">
            <a:avLst/>
          </a:prstGeom>
          <a:noFill/>
          <a:ln>
            <a:noFill/>
          </a:ln>
        </p:spPr>
      </p:pic>
      <p:pic>
        <p:nvPicPr>
          <p:cNvPr id="725" name="Google Shape;725;p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931482" y="3373118"/>
            <a:ext cx="743700" cy="106584"/>
          </a:xfrm>
          <a:prstGeom prst="rect">
            <a:avLst/>
          </a:prstGeom>
          <a:noFill/>
          <a:ln>
            <a:noFill/>
          </a:ln>
        </p:spPr>
      </p:pic>
      <p:pic>
        <p:nvPicPr>
          <p:cNvPr id="726" name="Google Shape;726;p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2815" y="3327894"/>
            <a:ext cx="743703" cy="197032"/>
          </a:xfrm>
          <a:prstGeom prst="rect">
            <a:avLst/>
          </a:prstGeom>
          <a:noFill/>
          <a:ln>
            <a:noFill/>
          </a:ln>
        </p:spPr>
      </p:pic>
      <p:pic>
        <p:nvPicPr>
          <p:cNvPr id="727" name="Google Shape;727;p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353986" y="2883739"/>
            <a:ext cx="277925" cy="267321"/>
          </a:xfrm>
          <a:prstGeom prst="rect">
            <a:avLst/>
          </a:prstGeom>
          <a:noFill/>
          <a:ln>
            <a:noFill/>
          </a:ln>
        </p:spPr>
      </p:pic>
      <p:pic>
        <p:nvPicPr>
          <p:cNvPr id="728" name="Google Shape;728;p42"/>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85265" y="1716900"/>
            <a:ext cx="485700" cy="281583"/>
          </a:xfrm>
          <a:prstGeom prst="rect">
            <a:avLst/>
          </a:prstGeom>
          <a:noFill/>
          <a:ln>
            <a:noFill/>
          </a:ln>
        </p:spPr>
      </p:pic>
      <p:pic>
        <p:nvPicPr>
          <p:cNvPr id="729" name="Google Shape;729;p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811845" y="3323048"/>
            <a:ext cx="403200" cy="206725"/>
          </a:xfrm>
          <a:prstGeom prst="rect">
            <a:avLst/>
          </a:prstGeom>
          <a:noFill/>
          <a:ln>
            <a:noFill/>
          </a:ln>
        </p:spPr>
      </p:pic>
      <p:pic>
        <p:nvPicPr>
          <p:cNvPr id="730" name="Google Shape;730;p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163702" y="1720975"/>
            <a:ext cx="446775" cy="266604"/>
          </a:xfrm>
          <a:prstGeom prst="rect">
            <a:avLst/>
          </a:prstGeom>
          <a:noFill/>
          <a:ln>
            <a:noFill/>
          </a:ln>
        </p:spPr>
      </p:pic>
      <p:pic>
        <p:nvPicPr>
          <p:cNvPr id="731" name="Google Shape;731;p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0075" y="1406157"/>
            <a:ext cx="710800" cy="120700"/>
          </a:xfrm>
          <a:prstGeom prst="rect">
            <a:avLst/>
          </a:prstGeom>
          <a:noFill/>
          <a:ln>
            <a:noFill/>
          </a:ln>
        </p:spPr>
      </p:pic>
      <p:pic>
        <p:nvPicPr>
          <p:cNvPr id="732" name="Google Shape;732;p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767025" y="4049605"/>
            <a:ext cx="364500" cy="325859"/>
          </a:xfrm>
          <a:prstGeom prst="rect">
            <a:avLst/>
          </a:prstGeom>
          <a:noFill/>
          <a:ln>
            <a:noFill/>
          </a:ln>
        </p:spPr>
      </p:pic>
      <p:pic>
        <p:nvPicPr>
          <p:cNvPr id="733" name="Google Shape;733;p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20673" y="1041765"/>
            <a:ext cx="743701" cy="116626"/>
          </a:xfrm>
          <a:prstGeom prst="rect">
            <a:avLst/>
          </a:prstGeom>
          <a:noFill/>
          <a:ln>
            <a:noFill/>
          </a:ln>
        </p:spPr>
      </p:pic>
      <p:pic>
        <p:nvPicPr>
          <p:cNvPr id="734" name="Google Shape;734;p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302586" y="1291350"/>
            <a:ext cx="277925" cy="350314"/>
          </a:xfrm>
          <a:prstGeom prst="rect">
            <a:avLst/>
          </a:prstGeom>
          <a:noFill/>
          <a:ln>
            <a:noFill/>
          </a:ln>
        </p:spPr>
      </p:pic>
      <p:pic>
        <p:nvPicPr>
          <p:cNvPr id="735" name="Google Shape;735;p4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085172" y="1786603"/>
            <a:ext cx="710800" cy="151581"/>
          </a:xfrm>
          <a:prstGeom prst="rect">
            <a:avLst/>
          </a:prstGeom>
          <a:noFill/>
          <a:ln>
            <a:noFill/>
          </a:ln>
        </p:spPr>
      </p:pic>
      <p:pic>
        <p:nvPicPr>
          <p:cNvPr id="736" name="Google Shape;736;p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30835" y="3749348"/>
            <a:ext cx="414900" cy="120401"/>
          </a:xfrm>
          <a:prstGeom prst="rect">
            <a:avLst/>
          </a:prstGeom>
          <a:noFill/>
          <a:ln>
            <a:noFill/>
          </a:ln>
        </p:spPr>
      </p:pic>
      <p:pic>
        <p:nvPicPr>
          <p:cNvPr id="737" name="Google Shape;737;p4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75198" y="2476079"/>
            <a:ext cx="501900" cy="307282"/>
          </a:xfrm>
          <a:prstGeom prst="rect">
            <a:avLst/>
          </a:prstGeom>
          <a:noFill/>
          <a:ln>
            <a:noFill/>
          </a:ln>
        </p:spPr>
      </p:pic>
      <p:pic>
        <p:nvPicPr>
          <p:cNvPr id="738" name="Google Shape;738;p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722793" y="3713868"/>
            <a:ext cx="636000" cy="191360"/>
          </a:xfrm>
          <a:prstGeom prst="rect">
            <a:avLst/>
          </a:prstGeom>
          <a:noFill/>
          <a:ln>
            <a:noFill/>
          </a:ln>
        </p:spPr>
      </p:pic>
      <p:pic>
        <p:nvPicPr>
          <p:cNvPr id="739" name="Google Shape;739;p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437875" y="1397648"/>
            <a:ext cx="794400" cy="137719"/>
          </a:xfrm>
          <a:prstGeom prst="rect">
            <a:avLst/>
          </a:prstGeom>
          <a:noFill/>
          <a:ln>
            <a:noFill/>
          </a:ln>
        </p:spPr>
      </p:pic>
      <p:pic>
        <p:nvPicPr>
          <p:cNvPr id="740" name="Google Shape;740;p42"/>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237877" y="2151861"/>
            <a:ext cx="635750" cy="167926"/>
          </a:xfrm>
          <a:prstGeom prst="rect">
            <a:avLst/>
          </a:prstGeom>
          <a:noFill/>
          <a:ln>
            <a:noFill/>
          </a:ln>
        </p:spPr>
      </p:pic>
      <p:pic>
        <p:nvPicPr>
          <p:cNvPr id="741" name="Google Shape;741;p42"/>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199914" y="4515363"/>
            <a:ext cx="614698" cy="123033"/>
          </a:xfrm>
          <a:prstGeom prst="rect">
            <a:avLst/>
          </a:prstGeom>
          <a:noFill/>
          <a:ln>
            <a:noFill/>
          </a:ln>
        </p:spPr>
      </p:pic>
      <p:pic>
        <p:nvPicPr>
          <p:cNvPr id="742" name="Google Shape;742;p4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617834" y="4528657"/>
            <a:ext cx="501899" cy="96445"/>
          </a:xfrm>
          <a:prstGeom prst="rect">
            <a:avLst/>
          </a:prstGeom>
          <a:noFill/>
          <a:ln>
            <a:noFill/>
          </a:ln>
        </p:spPr>
      </p:pic>
      <p:pic>
        <p:nvPicPr>
          <p:cNvPr id="743" name="Google Shape;743;p42"/>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039952" y="3635509"/>
            <a:ext cx="403200" cy="348079"/>
          </a:xfrm>
          <a:prstGeom prst="rect">
            <a:avLst/>
          </a:prstGeom>
          <a:noFill/>
          <a:ln>
            <a:noFill/>
          </a:ln>
        </p:spPr>
      </p:pic>
      <p:pic>
        <p:nvPicPr>
          <p:cNvPr id="744" name="Google Shape;744;p42"/>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765122" y="1375331"/>
            <a:ext cx="548700" cy="182353"/>
          </a:xfrm>
          <a:prstGeom prst="rect">
            <a:avLst/>
          </a:prstGeom>
          <a:noFill/>
          <a:ln>
            <a:noFill/>
          </a:ln>
        </p:spPr>
      </p:pic>
      <p:pic>
        <p:nvPicPr>
          <p:cNvPr id="745" name="Google Shape;745;p42"/>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82502" y="4396730"/>
            <a:ext cx="355150" cy="360298"/>
          </a:xfrm>
          <a:prstGeom prst="rect">
            <a:avLst/>
          </a:prstGeom>
          <a:noFill/>
          <a:ln>
            <a:noFill/>
          </a:ln>
        </p:spPr>
      </p:pic>
      <p:pic>
        <p:nvPicPr>
          <p:cNvPr id="746" name="Google Shape;746;p42"/>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34534" y="1007289"/>
            <a:ext cx="594000" cy="185579"/>
          </a:xfrm>
          <a:prstGeom prst="rect">
            <a:avLst/>
          </a:prstGeom>
          <a:noFill/>
          <a:ln>
            <a:noFill/>
          </a:ln>
        </p:spPr>
      </p:pic>
      <p:pic>
        <p:nvPicPr>
          <p:cNvPr id="747" name="Google Shape;747;p42"/>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6062369" y="2150194"/>
            <a:ext cx="501900" cy="171260"/>
          </a:xfrm>
          <a:prstGeom prst="rect">
            <a:avLst/>
          </a:prstGeom>
          <a:noFill/>
          <a:ln>
            <a:noFill/>
          </a:ln>
        </p:spPr>
      </p:pic>
      <p:pic>
        <p:nvPicPr>
          <p:cNvPr id="748" name="Google Shape;748;p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76220" y="2476025"/>
            <a:ext cx="501900" cy="307391"/>
          </a:xfrm>
          <a:prstGeom prst="rect">
            <a:avLst/>
          </a:prstGeom>
          <a:noFill/>
          <a:ln>
            <a:noFill/>
          </a:ln>
        </p:spPr>
      </p:pic>
      <p:pic>
        <p:nvPicPr>
          <p:cNvPr id="749" name="Google Shape;749;p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944679" y="2539550"/>
            <a:ext cx="594300" cy="180340"/>
          </a:xfrm>
          <a:prstGeom prst="rect">
            <a:avLst/>
          </a:prstGeom>
          <a:noFill/>
          <a:ln>
            <a:noFill/>
          </a:ln>
        </p:spPr>
      </p:pic>
      <p:pic>
        <p:nvPicPr>
          <p:cNvPr id="750" name="Google Shape;750;p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437042" y="2479440"/>
            <a:ext cx="446775" cy="300560"/>
          </a:xfrm>
          <a:prstGeom prst="rect">
            <a:avLst/>
          </a:prstGeom>
          <a:noFill/>
          <a:ln>
            <a:noFill/>
          </a:ln>
        </p:spPr>
      </p:pic>
      <p:pic>
        <p:nvPicPr>
          <p:cNvPr id="751" name="Google Shape;751;p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6673" y="2912001"/>
            <a:ext cx="501900" cy="210798"/>
          </a:xfrm>
          <a:prstGeom prst="rect">
            <a:avLst/>
          </a:prstGeom>
          <a:noFill/>
          <a:ln>
            <a:noFill/>
          </a:ln>
        </p:spPr>
      </p:pic>
      <p:pic>
        <p:nvPicPr>
          <p:cNvPr id="752" name="Google Shape;752;p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23679" y="2888392"/>
            <a:ext cx="471300" cy="258015"/>
          </a:xfrm>
          <a:prstGeom prst="rect">
            <a:avLst/>
          </a:prstGeom>
          <a:noFill/>
          <a:ln>
            <a:noFill/>
          </a:ln>
        </p:spPr>
      </p:pic>
      <p:pic>
        <p:nvPicPr>
          <p:cNvPr id="753" name="Google Shape;753;p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499316" y="1816003"/>
            <a:ext cx="594299" cy="78866"/>
          </a:xfrm>
          <a:prstGeom prst="rect">
            <a:avLst/>
          </a:prstGeom>
          <a:noFill/>
          <a:ln>
            <a:noFill/>
          </a:ln>
        </p:spPr>
      </p:pic>
      <p:pic>
        <p:nvPicPr>
          <p:cNvPr id="754" name="Google Shape;754;p42"/>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35650" y="4131820"/>
            <a:ext cx="471300" cy="161429"/>
          </a:xfrm>
          <a:prstGeom prst="rect">
            <a:avLst/>
          </a:prstGeom>
          <a:noFill/>
          <a:ln>
            <a:noFill/>
          </a:ln>
        </p:spPr>
      </p:pic>
      <p:pic>
        <p:nvPicPr>
          <p:cNvPr id="755" name="Google Shape;755;p42"/>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692242" y="1752423"/>
            <a:ext cx="485700" cy="219940"/>
          </a:xfrm>
          <a:prstGeom prst="rect">
            <a:avLst/>
          </a:prstGeom>
          <a:noFill/>
          <a:ln>
            <a:noFill/>
          </a:ln>
        </p:spPr>
      </p:pic>
      <p:pic>
        <p:nvPicPr>
          <p:cNvPr id="756" name="Google Shape;756;p42"/>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623403" y="1713651"/>
            <a:ext cx="414900" cy="254112"/>
          </a:xfrm>
          <a:prstGeom prst="rect">
            <a:avLst/>
          </a:prstGeom>
          <a:noFill/>
          <a:ln>
            <a:noFill/>
          </a:ln>
        </p:spPr>
      </p:pic>
      <p:pic>
        <p:nvPicPr>
          <p:cNvPr id="757" name="Google Shape;757;p42"/>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1899008" y="3662554"/>
            <a:ext cx="364475" cy="293989"/>
          </a:xfrm>
          <a:prstGeom prst="rect">
            <a:avLst/>
          </a:prstGeom>
          <a:noFill/>
          <a:ln>
            <a:noFill/>
          </a:ln>
        </p:spPr>
      </p:pic>
      <p:pic>
        <p:nvPicPr>
          <p:cNvPr id="758" name="Google Shape;758;p42"/>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2004696" y="1747307"/>
            <a:ext cx="548700" cy="230172"/>
          </a:xfrm>
          <a:prstGeom prst="rect">
            <a:avLst/>
          </a:prstGeom>
          <a:noFill/>
          <a:ln>
            <a:noFill/>
          </a:ln>
        </p:spPr>
      </p:pic>
      <p:pic>
        <p:nvPicPr>
          <p:cNvPr id="759" name="Google Shape;759;p42"/>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8362225" y="3703716"/>
            <a:ext cx="743700" cy="211665"/>
          </a:xfrm>
          <a:prstGeom prst="rect">
            <a:avLst/>
          </a:prstGeom>
          <a:noFill/>
          <a:ln>
            <a:noFill/>
          </a:ln>
        </p:spPr>
      </p:pic>
      <p:pic>
        <p:nvPicPr>
          <p:cNvPr id="760" name="Google Shape;760;p4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900734" y="1312022"/>
            <a:ext cx="277800" cy="308971"/>
          </a:xfrm>
          <a:prstGeom prst="rect">
            <a:avLst/>
          </a:prstGeom>
          <a:noFill/>
          <a:ln>
            <a:noFill/>
          </a:ln>
        </p:spPr>
      </p:pic>
      <p:pic>
        <p:nvPicPr>
          <p:cNvPr id="761" name="Google Shape;761;p42"/>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992767" y="2958575"/>
            <a:ext cx="540775" cy="117650"/>
          </a:xfrm>
          <a:prstGeom prst="rect">
            <a:avLst/>
          </a:prstGeom>
          <a:noFill/>
          <a:ln>
            <a:noFill/>
          </a:ln>
        </p:spPr>
      </p:pic>
      <p:pic>
        <p:nvPicPr>
          <p:cNvPr id="762" name="Google Shape;762;p42"/>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763" name="Google Shape;763;p42"/>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337250" y="3317816"/>
            <a:ext cx="743700" cy="217188"/>
          </a:xfrm>
          <a:prstGeom prst="rect">
            <a:avLst/>
          </a:prstGeom>
          <a:noFill/>
          <a:ln>
            <a:noFill/>
          </a:ln>
        </p:spPr>
      </p:pic>
      <p:pic>
        <p:nvPicPr>
          <p:cNvPr id="764" name="Google Shape;764;p42"/>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812830" y="1002095"/>
            <a:ext cx="474000" cy="195966"/>
          </a:xfrm>
          <a:prstGeom prst="rect">
            <a:avLst/>
          </a:prstGeom>
          <a:noFill/>
          <a:ln>
            <a:noFill/>
          </a:ln>
        </p:spPr>
      </p:pic>
      <p:pic>
        <p:nvPicPr>
          <p:cNvPr id="765" name="Google Shape;765;p42"/>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8129241" y="980224"/>
            <a:ext cx="403200" cy="239708"/>
          </a:xfrm>
          <a:prstGeom prst="rect">
            <a:avLst/>
          </a:prstGeom>
          <a:noFill/>
          <a:ln>
            <a:noFill/>
          </a:ln>
        </p:spPr>
      </p:pic>
      <p:pic>
        <p:nvPicPr>
          <p:cNvPr id="766" name="Google Shape;766;p42"/>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4065182" y="4141295"/>
            <a:ext cx="548700" cy="142480"/>
          </a:xfrm>
          <a:prstGeom prst="rect">
            <a:avLst/>
          </a:prstGeom>
          <a:noFill/>
          <a:ln>
            <a:noFill/>
          </a:ln>
        </p:spPr>
      </p:pic>
      <p:pic>
        <p:nvPicPr>
          <p:cNvPr id="767" name="Google Shape;767;p42"/>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5689067" y="2866807"/>
            <a:ext cx="540775" cy="301186"/>
          </a:xfrm>
          <a:prstGeom prst="rect">
            <a:avLst/>
          </a:prstGeom>
          <a:noFill/>
          <a:ln>
            <a:noFill/>
          </a:ln>
        </p:spPr>
      </p:pic>
      <p:pic>
        <p:nvPicPr>
          <p:cNvPr id="768" name="Google Shape;768;p42"/>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639181" y="1384323"/>
            <a:ext cx="614700" cy="164369"/>
          </a:xfrm>
          <a:prstGeom prst="rect">
            <a:avLst/>
          </a:prstGeom>
          <a:noFill/>
          <a:ln>
            <a:noFill/>
          </a:ln>
        </p:spPr>
      </p:pic>
      <p:pic>
        <p:nvPicPr>
          <p:cNvPr id="769" name="Google Shape;769;p42"/>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928723" y="3247712"/>
            <a:ext cx="355150" cy="357396"/>
          </a:xfrm>
          <a:prstGeom prst="rect">
            <a:avLst/>
          </a:prstGeom>
          <a:noFill/>
          <a:ln>
            <a:noFill/>
          </a:ln>
        </p:spPr>
      </p:pic>
      <p:pic>
        <p:nvPicPr>
          <p:cNvPr id="770" name="Google Shape;770;p42"/>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1422068" y="1025876"/>
            <a:ext cx="670200" cy="148404"/>
          </a:xfrm>
          <a:prstGeom prst="rect">
            <a:avLst/>
          </a:prstGeom>
          <a:noFill/>
          <a:ln>
            <a:noFill/>
          </a:ln>
        </p:spPr>
      </p:pic>
      <p:pic>
        <p:nvPicPr>
          <p:cNvPr id="771" name="Google Shape;771;p42"/>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401848" y="2880581"/>
            <a:ext cx="446775" cy="273637"/>
          </a:xfrm>
          <a:prstGeom prst="rect">
            <a:avLst/>
          </a:prstGeom>
          <a:noFill/>
          <a:ln>
            <a:noFill/>
          </a:ln>
        </p:spPr>
      </p:pic>
      <p:pic>
        <p:nvPicPr>
          <p:cNvPr id="772" name="Google Shape;772;p42"/>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476015" y="1336128"/>
            <a:ext cx="446700" cy="260759"/>
          </a:xfrm>
          <a:prstGeom prst="rect">
            <a:avLst/>
          </a:prstGeom>
          <a:noFill/>
          <a:ln>
            <a:noFill/>
          </a:ln>
        </p:spPr>
      </p:pic>
      <p:pic>
        <p:nvPicPr>
          <p:cNvPr id="773" name="Google Shape;773;p42"/>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4857730" y="2871344"/>
            <a:ext cx="403200" cy="292112"/>
          </a:xfrm>
          <a:prstGeom prst="rect">
            <a:avLst/>
          </a:prstGeom>
          <a:noFill/>
          <a:ln>
            <a:noFill/>
          </a:ln>
        </p:spPr>
      </p:pic>
      <p:pic>
        <p:nvPicPr>
          <p:cNvPr id="774" name="Google Shape;774;p42"/>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26175" y="972338"/>
            <a:ext cx="614825" cy="255480"/>
          </a:xfrm>
          <a:prstGeom prst="rect">
            <a:avLst/>
          </a:prstGeom>
          <a:noFill/>
          <a:ln>
            <a:noFill/>
          </a:ln>
        </p:spPr>
      </p:pic>
      <p:pic>
        <p:nvPicPr>
          <p:cNvPr id="775" name="Google Shape;775;p42"/>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405020" y="3734959"/>
            <a:ext cx="670200" cy="149179"/>
          </a:xfrm>
          <a:prstGeom prst="rect">
            <a:avLst/>
          </a:prstGeom>
          <a:noFill/>
          <a:ln>
            <a:noFill/>
          </a:ln>
        </p:spPr>
      </p:pic>
      <p:pic>
        <p:nvPicPr>
          <p:cNvPr id="776" name="Google Shape;776;p42"/>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6045667" y="4135728"/>
            <a:ext cx="501900" cy="153613"/>
          </a:xfrm>
          <a:prstGeom prst="rect">
            <a:avLst/>
          </a:prstGeom>
          <a:noFill/>
          <a:ln>
            <a:noFill/>
          </a:ln>
        </p:spPr>
      </p:pic>
      <p:pic>
        <p:nvPicPr>
          <p:cNvPr id="777" name="Google Shape;777;p42"/>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8346389" y="4049006"/>
            <a:ext cx="331975" cy="327057"/>
          </a:xfrm>
          <a:prstGeom prst="rect">
            <a:avLst/>
          </a:prstGeom>
          <a:noFill/>
          <a:ln>
            <a:noFill/>
          </a:ln>
        </p:spPr>
      </p:pic>
      <p:pic>
        <p:nvPicPr>
          <p:cNvPr id="778" name="Google Shape;778;p42"/>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087271" y="3734959"/>
            <a:ext cx="670200" cy="149179"/>
          </a:xfrm>
          <a:prstGeom prst="rect">
            <a:avLst/>
          </a:prstGeom>
          <a:noFill/>
          <a:ln>
            <a:noFill/>
          </a:ln>
        </p:spPr>
      </p:pic>
      <p:pic>
        <p:nvPicPr>
          <p:cNvPr id="779" name="Google Shape;779;p42"/>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62724" y="1770850"/>
            <a:ext cx="540775" cy="161080"/>
          </a:xfrm>
          <a:prstGeom prst="rect">
            <a:avLst/>
          </a:prstGeom>
          <a:noFill/>
          <a:ln>
            <a:noFill/>
          </a:ln>
        </p:spPr>
      </p:pic>
      <p:pic>
        <p:nvPicPr>
          <p:cNvPr id="780" name="Google Shape;780;p42"/>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781" name="Google Shape;781;p42"/>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046769" y="1399477"/>
            <a:ext cx="594300" cy="134062"/>
          </a:xfrm>
          <a:prstGeom prst="rect">
            <a:avLst/>
          </a:prstGeom>
          <a:noFill/>
          <a:ln>
            <a:noFill/>
          </a:ln>
        </p:spPr>
      </p:pic>
      <p:pic>
        <p:nvPicPr>
          <p:cNvPr id="782" name="Google Shape;782;p42"/>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636229" y="4102442"/>
            <a:ext cx="485700" cy="220185"/>
          </a:xfrm>
          <a:prstGeom prst="rect">
            <a:avLst/>
          </a:prstGeom>
          <a:noFill/>
          <a:ln>
            <a:noFill/>
          </a:ln>
        </p:spPr>
      </p:pic>
      <p:pic>
        <p:nvPicPr>
          <p:cNvPr id="783" name="Google Shape;783;p42"/>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2949536" y="1012591"/>
            <a:ext cx="501900" cy="174975"/>
          </a:xfrm>
          <a:prstGeom prst="rect">
            <a:avLst/>
          </a:prstGeom>
          <a:noFill/>
          <a:ln>
            <a:noFill/>
          </a:ln>
        </p:spPr>
      </p:pic>
      <p:pic>
        <p:nvPicPr>
          <p:cNvPr id="784" name="Google Shape;784;p42"/>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1785967" y="2922430"/>
            <a:ext cx="540775" cy="189941"/>
          </a:xfrm>
          <a:prstGeom prst="rect">
            <a:avLst/>
          </a:prstGeom>
          <a:noFill/>
          <a:ln>
            <a:noFill/>
          </a:ln>
        </p:spPr>
      </p:pic>
      <p:pic>
        <p:nvPicPr>
          <p:cNvPr id="785" name="Google Shape;785;p42"/>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2185802" y="1041132"/>
            <a:ext cx="670200" cy="117892"/>
          </a:xfrm>
          <a:prstGeom prst="rect">
            <a:avLst/>
          </a:prstGeom>
          <a:noFill/>
          <a:ln>
            <a:noFill/>
          </a:ln>
        </p:spPr>
      </p:pic>
      <p:pic>
        <p:nvPicPr>
          <p:cNvPr id="786" name="Google Shape;786;p42"/>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099174" y="4085482"/>
            <a:ext cx="414900" cy="254104"/>
          </a:xfrm>
          <a:prstGeom prst="rect">
            <a:avLst/>
          </a:prstGeom>
          <a:noFill/>
          <a:ln>
            <a:noFill/>
          </a:ln>
        </p:spPr>
      </p:pic>
      <p:pic>
        <p:nvPicPr>
          <p:cNvPr id="787" name="Google Shape;787;p42"/>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4259707" y="1811330"/>
            <a:ext cx="743700" cy="102127"/>
          </a:xfrm>
          <a:prstGeom prst="rect">
            <a:avLst/>
          </a:prstGeom>
          <a:noFill/>
          <a:ln>
            <a:noFill/>
          </a:ln>
        </p:spPr>
      </p:pic>
      <p:pic>
        <p:nvPicPr>
          <p:cNvPr id="788" name="Google Shape;788;p42"/>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132002" y="2582186"/>
            <a:ext cx="594000" cy="95068"/>
          </a:xfrm>
          <a:prstGeom prst="rect">
            <a:avLst/>
          </a:prstGeom>
          <a:noFill/>
          <a:ln>
            <a:noFill/>
          </a:ln>
        </p:spPr>
      </p:pic>
      <p:pic>
        <p:nvPicPr>
          <p:cNvPr id="789" name="Google Shape;789;p42"/>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894794" y="4492014"/>
            <a:ext cx="471300" cy="169730"/>
          </a:xfrm>
          <a:prstGeom prst="rect">
            <a:avLst/>
          </a:prstGeom>
          <a:noFill/>
          <a:ln>
            <a:noFill/>
          </a:ln>
        </p:spPr>
      </p:pic>
      <p:pic>
        <p:nvPicPr>
          <p:cNvPr id="790" name="Google Shape;790;p42"/>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216757" y="3666884"/>
            <a:ext cx="364500" cy="285329"/>
          </a:xfrm>
          <a:prstGeom prst="rect">
            <a:avLst/>
          </a:prstGeom>
          <a:noFill/>
          <a:ln>
            <a:noFill/>
          </a:ln>
        </p:spPr>
      </p:pic>
      <p:pic>
        <p:nvPicPr>
          <p:cNvPr id="791" name="Google Shape;791;p42"/>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584688" y="3725815"/>
            <a:ext cx="636000" cy="167466"/>
          </a:xfrm>
          <a:prstGeom prst="rect">
            <a:avLst/>
          </a:prstGeom>
          <a:noFill/>
          <a:ln>
            <a:noFill/>
          </a:ln>
        </p:spPr>
      </p:pic>
      <p:pic>
        <p:nvPicPr>
          <p:cNvPr id="792" name="Google Shape;792;p42"/>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731528" y="3651969"/>
            <a:ext cx="355150" cy="315159"/>
          </a:xfrm>
          <a:prstGeom prst="rect">
            <a:avLst/>
          </a:prstGeom>
          <a:noFill/>
          <a:ln>
            <a:noFill/>
          </a:ln>
        </p:spPr>
      </p:pic>
      <p:pic>
        <p:nvPicPr>
          <p:cNvPr id="793" name="Google Shape;793;p42"/>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786863" y="2555942"/>
            <a:ext cx="614700" cy="147557"/>
          </a:xfrm>
          <a:prstGeom prst="rect">
            <a:avLst/>
          </a:prstGeom>
          <a:noFill/>
          <a:ln>
            <a:noFill/>
          </a:ln>
        </p:spPr>
      </p:pic>
      <p:pic>
        <p:nvPicPr>
          <p:cNvPr id="794" name="Google Shape;794;p42"/>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44928" y="1371571"/>
            <a:ext cx="670200" cy="189872"/>
          </a:xfrm>
          <a:prstGeom prst="rect">
            <a:avLst/>
          </a:prstGeom>
          <a:noFill/>
          <a:ln>
            <a:noFill/>
          </a:ln>
        </p:spPr>
      </p:pic>
      <p:pic>
        <p:nvPicPr>
          <p:cNvPr id="795" name="Google Shape;795;p42"/>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6446275" y="4379820"/>
            <a:ext cx="355150" cy="394119"/>
          </a:xfrm>
          <a:prstGeom prst="rect">
            <a:avLst/>
          </a:prstGeom>
          <a:noFill/>
          <a:ln>
            <a:noFill/>
          </a:ln>
        </p:spPr>
      </p:pic>
      <p:pic>
        <p:nvPicPr>
          <p:cNvPr id="796" name="Google Shape;796;p42"/>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6881607" y="4483534"/>
            <a:ext cx="471300" cy="186691"/>
          </a:xfrm>
          <a:prstGeom prst="rect">
            <a:avLst/>
          </a:prstGeom>
          <a:noFill/>
          <a:ln>
            <a:noFill/>
          </a:ln>
        </p:spPr>
      </p:pic>
      <p:pic>
        <p:nvPicPr>
          <p:cNvPr id="797" name="Google Shape;797;p42"/>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948762" y="1317538"/>
            <a:ext cx="403200" cy="297938"/>
          </a:xfrm>
          <a:prstGeom prst="rect">
            <a:avLst/>
          </a:prstGeom>
          <a:noFill/>
          <a:ln>
            <a:noFill/>
          </a:ln>
        </p:spPr>
      </p:pic>
      <p:pic>
        <p:nvPicPr>
          <p:cNvPr id="798" name="Google Shape;798;p42"/>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338982" y="2534562"/>
            <a:ext cx="663900" cy="190315"/>
          </a:xfrm>
          <a:prstGeom prst="rect">
            <a:avLst/>
          </a:prstGeom>
          <a:noFill/>
          <a:ln>
            <a:noFill/>
          </a:ln>
        </p:spPr>
      </p:pic>
      <p:pic>
        <p:nvPicPr>
          <p:cNvPr id="799" name="Google Shape;799;p42"/>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368961" y="2965269"/>
            <a:ext cx="548700" cy="104263"/>
          </a:xfrm>
          <a:prstGeom prst="rect">
            <a:avLst/>
          </a:prstGeom>
          <a:noFill/>
          <a:ln>
            <a:noFill/>
          </a:ln>
        </p:spPr>
      </p:pic>
      <p:pic>
        <p:nvPicPr>
          <p:cNvPr id="800" name="Google Shape;800;p42"/>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1137960" y="2499333"/>
            <a:ext cx="446775" cy="260775"/>
          </a:xfrm>
          <a:prstGeom prst="rect">
            <a:avLst/>
          </a:prstGeom>
          <a:noFill/>
          <a:ln>
            <a:noFill/>
          </a:ln>
        </p:spPr>
      </p:pic>
      <p:pic>
        <p:nvPicPr>
          <p:cNvPr id="801" name="Google Shape;801;p42"/>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300459" y="2493818"/>
            <a:ext cx="414900" cy="271805"/>
          </a:xfrm>
          <a:prstGeom prst="rect">
            <a:avLst/>
          </a:prstGeom>
          <a:noFill/>
          <a:ln>
            <a:noFill/>
          </a:ln>
        </p:spPr>
      </p:pic>
      <p:pic>
        <p:nvPicPr>
          <p:cNvPr id="802" name="Google Shape;802;p42"/>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641096" y="2129208"/>
            <a:ext cx="710800" cy="213230"/>
          </a:xfrm>
          <a:prstGeom prst="rect">
            <a:avLst/>
          </a:prstGeom>
          <a:noFill/>
          <a:ln>
            <a:noFill/>
          </a:ln>
        </p:spPr>
      </p:pic>
      <p:pic>
        <p:nvPicPr>
          <p:cNvPr id="803" name="Google Shape;803;p42"/>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923730" y="2874963"/>
            <a:ext cx="355150" cy="284873"/>
          </a:xfrm>
          <a:prstGeom prst="rect">
            <a:avLst/>
          </a:prstGeom>
          <a:noFill/>
          <a:ln>
            <a:noFill/>
          </a:ln>
        </p:spPr>
      </p:pic>
      <p:pic>
        <p:nvPicPr>
          <p:cNvPr id="804" name="Google Shape;804;p42"/>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2743659" y="4138819"/>
            <a:ext cx="670200" cy="147431"/>
          </a:xfrm>
          <a:prstGeom prst="rect">
            <a:avLst/>
          </a:prstGeom>
          <a:noFill/>
          <a:ln>
            <a:noFill/>
          </a:ln>
        </p:spPr>
      </p:pic>
      <p:pic>
        <p:nvPicPr>
          <p:cNvPr id="805" name="Google Shape;805;p42"/>
          <p:cNvPicPr preferRelativeResize="0"/>
          <p:nvPr/>
        </p:nvPicPr>
        <p:blipFill rotWithShape="1">
          <a:blip r:embed="rId128" cstate="print">
            <a:alphaModFix/>
            <a:extLst>
              <a:ext uri="{28A0092B-C50C-407E-A947-70E740481C1C}">
                <a14:useLocalDpi xmlns:a14="http://schemas.microsoft.com/office/drawing/2010/main"/>
              </a:ext>
            </a:extLst>
          </a:blip>
          <a:srcRect t="-8774" b="-12247"/>
          <a:stretch/>
        </p:blipFill>
        <p:spPr>
          <a:xfrm>
            <a:off x="7984570" y="4379652"/>
            <a:ext cx="414900" cy="394454"/>
          </a:xfrm>
          <a:prstGeom prst="rect">
            <a:avLst/>
          </a:prstGeom>
          <a:noFill/>
          <a:ln>
            <a:noFill/>
          </a:ln>
        </p:spPr>
      </p:pic>
      <p:pic>
        <p:nvPicPr>
          <p:cNvPr id="806" name="Google Shape;806;p42"/>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807" name="Google Shape;807;p42"/>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7433088" y="4437534"/>
            <a:ext cx="471300" cy="278690"/>
          </a:xfrm>
          <a:prstGeom prst="rect">
            <a:avLst/>
          </a:prstGeom>
          <a:noFill/>
          <a:ln>
            <a:noFill/>
          </a:ln>
        </p:spPr>
      </p:pic>
      <p:pic>
        <p:nvPicPr>
          <p:cNvPr id="808" name="Google Shape;808;p42"/>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153495" y="4499808"/>
            <a:ext cx="670200" cy="154142"/>
          </a:xfrm>
          <a:prstGeom prst="rect">
            <a:avLst/>
          </a:prstGeom>
          <a:noFill/>
          <a:ln>
            <a:noFill/>
          </a:ln>
        </p:spPr>
      </p:pic>
      <p:pic>
        <p:nvPicPr>
          <p:cNvPr id="809" name="Google Shape;809;p42"/>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252730" y="1800424"/>
            <a:ext cx="670200" cy="111700"/>
          </a:xfrm>
          <a:prstGeom prst="rect">
            <a:avLst/>
          </a:prstGeom>
          <a:noFill/>
          <a:ln>
            <a:noFill/>
          </a:ln>
        </p:spPr>
      </p:pic>
      <p:pic>
        <p:nvPicPr>
          <p:cNvPr id="810" name="Google Shape;810;p42"/>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4418124" y="2867194"/>
            <a:ext cx="364500" cy="300412"/>
          </a:xfrm>
          <a:prstGeom prst="rect">
            <a:avLst/>
          </a:prstGeom>
          <a:noFill/>
          <a:ln>
            <a:noFill/>
          </a:ln>
        </p:spPr>
      </p:pic>
      <p:pic>
        <p:nvPicPr>
          <p:cNvPr id="811" name="Google Shape;811;p42"/>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4041703" y="1027049"/>
            <a:ext cx="663900" cy="146059"/>
          </a:xfrm>
          <a:prstGeom prst="rect">
            <a:avLst/>
          </a:prstGeom>
          <a:noFill/>
          <a:ln>
            <a:noFill/>
          </a:ln>
        </p:spPr>
      </p:pic>
      <p:pic>
        <p:nvPicPr>
          <p:cNvPr id="812" name="Google Shape;812;p42"/>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4665380" y="2547984"/>
            <a:ext cx="710800" cy="163473"/>
          </a:xfrm>
          <a:prstGeom prst="rect">
            <a:avLst/>
          </a:prstGeom>
          <a:noFill/>
          <a:ln>
            <a:noFill/>
          </a:ln>
        </p:spPr>
      </p:pic>
      <p:pic>
        <p:nvPicPr>
          <p:cNvPr id="813" name="Google Shape;813;p42"/>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2240098" y="4014339"/>
            <a:ext cx="414900" cy="396391"/>
          </a:xfrm>
          <a:prstGeom prst="rect">
            <a:avLst/>
          </a:prstGeom>
          <a:noFill/>
          <a:ln>
            <a:noFill/>
          </a:ln>
        </p:spPr>
      </p:pic>
      <p:pic>
        <p:nvPicPr>
          <p:cNvPr id="814" name="Google Shape;814;p42"/>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7210590" y="4132038"/>
            <a:ext cx="594000" cy="160993"/>
          </a:xfrm>
          <a:prstGeom prst="rect">
            <a:avLst/>
          </a:prstGeom>
          <a:noFill/>
          <a:ln>
            <a:noFill/>
          </a:ln>
        </p:spPr>
      </p:pic>
      <p:pic>
        <p:nvPicPr>
          <p:cNvPr id="815" name="Google Shape;815;p42"/>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4702544" y="4119589"/>
            <a:ext cx="663900" cy="185892"/>
          </a:xfrm>
          <a:prstGeom prst="rect">
            <a:avLst/>
          </a:prstGeom>
          <a:noFill/>
          <a:ln>
            <a:noFill/>
          </a:ln>
        </p:spPr>
      </p:pic>
      <p:pic>
        <p:nvPicPr>
          <p:cNvPr id="816" name="Google Shape;816;p42"/>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6599840" y="2485445"/>
            <a:ext cx="471300" cy="288551"/>
          </a:xfrm>
          <a:prstGeom prst="rect">
            <a:avLst/>
          </a:prstGeom>
          <a:noFill/>
          <a:ln>
            <a:noFill/>
          </a:ln>
        </p:spPr>
      </p:pic>
      <p:pic>
        <p:nvPicPr>
          <p:cNvPr id="817" name="Google Shape;817;p42"/>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428723" y="2073976"/>
            <a:ext cx="446700" cy="323696"/>
          </a:xfrm>
          <a:prstGeom prst="rect">
            <a:avLst/>
          </a:prstGeom>
          <a:noFill/>
          <a:ln>
            <a:noFill/>
          </a:ln>
        </p:spPr>
      </p:pic>
      <p:pic>
        <p:nvPicPr>
          <p:cNvPr id="818" name="Google Shape;818;p42"/>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1645597" y="2553490"/>
            <a:ext cx="594000" cy="152460"/>
          </a:xfrm>
          <a:prstGeom prst="rect">
            <a:avLst/>
          </a:prstGeom>
          <a:noFill/>
          <a:ln>
            <a:noFill/>
          </a:ln>
        </p:spPr>
      </p:pic>
      <p:pic>
        <p:nvPicPr>
          <p:cNvPr id="819" name="Google Shape;819;p42"/>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950454" y="2157262"/>
            <a:ext cx="663900" cy="157123"/>
          </a:xfrm>
          <a:prstGeom prst="rect">
            <a:avLst/>
          </a:prstGeom>
          <a:noFill/>
          <a:ln>
            <a:noFill/>
          </a:ln>
        </p:spPr>
      </p:pic>
      <p:pic>
        <p:nvPicPr>
          <p:cNvPr id="820" name="Google Shape;820;p42"/>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6982281" y="1373827"/>
            <a:ext cx="794400" cy="185360"/>
          </a:xfrm>
          <a:prstGeom prst="rect">
            <a:avLst/>
          </a:prstGeom>
          <a:noFill/>
          <a:ln>
            <a:noFill/>
          </a:ln>
        </p:spPr>
      </p:pic>
      <p:pic>
        <p:nvPicPr>
          <p:cNvPr id="821" name="Google Shape;821;p42"/>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707017" y="2938961"/>
            <a:ext cx="636000" cy="156878"/>
          </a:xfrm>
          <a:prstGeom prst="rect">
            <a:avLst/>
          </a:prstGeom>
          <a:noFill/>
          <a:ln>
            <a:noFill/>
          </a:ln>
        </p:spPr>
      </p:pic>
      <p:pic>
        <p:nvPicPr>
          <p:cNvPr id="822" name="Google Shape;822;p42"/>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6228215" y="3719070"/>
            <a:ext cx="670200" cy="180957"/>
          </a:xfrm>
          <a:prstGeom prst="rect">
            <a:avLst/>
          </a:prstGeom>
          <a:noFill/>
          <a:ln>
            <a:noFill/>
          </a:ln>
        </p:spPr>
      </p:pic>
      <p:pic>
        <p:nvPicPr>
          <p:cNvPr id="823" name="Google Shape;823;p42"/>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1406077" y="3302930"/>
            <a:ext cx="403200" cy="246960"/>
          </a:xfrm>
          <a:prstGeom prst="rect">
            <a:avLst/>
          </a:prstGeom>
          <a:noFill/>
          <a:ln>
            <a:noFill/>
          </a:ln>
        </p:spPr>
      </p:pic>
      <p:pic>
        <p:nvPicPr>
          <p:cNvPr id="824" name="Google Shape;824;p42"/>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5877738" y="1788250"/>
            <a:ext cx="663900" cy="123917"/>
          </a:xfrm>
          <a:prstGeom prst="rect">
            <a:avLst/>
          </a:prstGeom>
          <a:noFill/>
          <a:ln>
            <a:noFill/>
          </a:ln>
        </p:spPr>
      </p:pic>
      <p:pic>
        <p:nvPicPr>
          <p:cNvPr id="825" name="Google Shape;825;p42"/>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8462425" y="2552647"/>
            <a:ext cx="670200" cy="154146"/>
          </a:xfrm>
          <a:prstGeom prst="rect">
            <a:avLst/>
          </a:prstGeom>
          <a:noFill/>
          <a:ln>
            <a:noFill/>
          </a:ln>
        </p:spPr>
      </p:pic>
      <p:pic>
        <p:nvPicPr>
          <p:cNvPr id="826" name="Google Shape;826;p42"/>
          <p:cNvPicPr preferRelativeResize="0"/>
          <p:nvPr/>
        </p:nvPicPr>
        <p:blipFill rotWithShape="1">
          <a:blip r:embed="rId149" cstate="print">
            <a:alphaModFix/>
            <a:extLst>
              <a:ext uri="{28A0092B-C50C-407E-A947-70E740481C1C}">
                <a14:useLocalDpi xmlns:a14="http://schemas.microsoft.com/office/drawing/2010/main"/>
              </a:ext>
            </a:extLst>
          </a:blip>
          <a:srcRect/>
          <a:stretch/>
        </p:blipFill>
        <p:spPr>
          <a:xfrm>
            <a:off x="3334490" y="3281931"/>
            <a:ext cx="355150" cy="288959"/>
          </a:xfrm>
          <a:prstGeom prst="rect">
            <a:avLst/>
          </a:prstGeom>
          <a:noFill/>
          <a:ln>
            <a:noFill/>
          </a:ln>
        </p:spPr>
      </p:pic>
      <p:pic>
        <p:nvPicPr>
          <p:cNvPr id="827" name="Google Shape;827;p42"/>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899816" y="2124936"/>
            <a:ext cx="594000" cy="221776"/>
          </a:xfrm>
          <a:prstGeom prst="rect">
            <a:avLst/>
          </a:prstGeom>
          <a:noFill/>
          <a:ln>
            <a:noFill/>
          </a:ln>
        </p:spPr>
      </p:pic>
      <p:pic>
        <p:nvPicPr>
          <p:cNvPr id="828" name="Google Shape;828;p42"/>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1170086" y="2941692"/>
            <a:ext cx="540775" cy="151417"/>
          </a:xfrm>
          <a:prstGeom prst="rect">
            <a:avLst/>
          </a:prstGeom>
          <a:noFill/>
          <a:ln>
            <a:noFill/>
          </a:ln>
        </p:spPr>
      </p:pic>
      <p:pic>
        <p:nvPicPr>
          <p:cNvPr id="829" name="Google Shape;829;p42"/>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2578358" y="4449808"/>
            <a:ext cx="414925" cy="254142"/>
          </a:xfrm>
          <a:prstGeom prst="rect">
            <a:avLst/>
          </a:prstGeom>
          <a:noFill/>
          <a:ln>
            <a:noFill/>
          </a:ln>
        </p:spPr>
      </p:pic>
      <p:pic>
        <p:nvPicPr>
          <p:cNvPr id="830" name="Google Shape;830;p42"/>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625975" y="1013466"/>
            <a:ext cx="485700" cy="173225"/>
          </a:xfrm>
          <a:prstGeom prst="rect">
            <a:avLst/>
          </a:prstGeom>
          <a:noFill/>
          <a:ln>
            <a:noFill/>
          </a:ln>
        </p:spPr>
      </p:pic>
      <p:pic>
        <p:nvPicPr>
          <p:cNvPr id="831" name="Google Shape;831;p42"/>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6380364" y="955021"/>
            <a:ext cx="446775" cy="290114"/>
          </a:xfrm>
          <a:prstGeom prst="rect">
            <a:avLst/>
          </a:prstGeom>
          <a:noFill/>
          <a:ln>
            <a:noFill/>
          </a:ln>
        </p:spPr>
      </p:pic>
    </p:spTree>
    <p:extLst>
      <p:ext uri="{BB962C8B-B14F-4D97-AF65-F5344CB8AC3E}">
        <p14:creationId xmlns:p14="http://schemas.microsoft.com/office/powerpoint/2010/main" val="170232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400+ </a:t>
            </a:r>
            <a:r>
              <a:rPr lang="en-US" altLang="zh-CN" dirty="0">
                <a:solidFill>
                  <a:srgbClr val="000000"/>
                </a:solidFill>
              </a:rPr>
              <a:t>会员，且数量不断增长（白银会员，2）</a:t>
            </a:r>
            <a:endParaRPr dirty="0">
              <a:solidFill>
                <a:srgbClr val="000000"/>
              </a:solidFill>
            </a:endParaRPr>
          </a:p>
        </p:txBody>
      </p:sp>
      <p:pic>
        <p:nvPicPr>
          <p:cNvPr id="838" name="Google Shape;838;p43"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032947" y="1714023"/>
            <a:ext cx="548700" cy="195300"/>
          </a:xfrm>
          <a:prstGeom prst="rect">
            <a:avLst/>
          </a:prstGeom>
          <a:noFill/>
          <a:ln>
            <a:noFill/>
          </a:ln>
        </p:spPr>
      </p:pic>
      <p:pic>
        <p:nvPicPr>
          <p:cNvPr id="839" name="Google Shape;839;p43"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558843" y="985350"/>
            <a:ext cx="548700" cy="182700"/>
          </a:xfrm>
          <a:prstGeom prst="rect">
            <a:avLst/>
          </a:prstGeom>
          <a:noFill/>
          <a:ln>
            <a:noFill/>
          </a:ln>
        </p:spPr>
      </p:pic>
      <p:pic>
        <p:nvPicPr>
          <p:cNvPr id="840" name="Google Shape;840;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7990" y="1716925"/>
            <a:ext cx="414900" cy="189496"/>
          </a:xfrm>
          <a:prstGeom prst="rect">
            <a:avLst/>
          </a:prstGeom>
          <a:noFill/>
          <a:ln>
            <a:noFill/>
          </a:ln>
        </p:spPr>
      </p:pic>
      <p:pic>
        <p:nvPicPr>
          <p:cNvPr id="841" name="Google Shape;841;p43"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025883" y="1396870"/>
            <a:ext cx="471300" cy="141600"/>
          </a:xfrm>
          <a:prstGeom prst="rect">
            <a:avLst/>
          </a:prstGeom>
          <a:noFill/>
          <a:ln>
            <a:noFill/>
          </a:ln>
        </p:spPr>
      </p:pic>
      <p:pic>
        <p:nvPicPr>
          <p:cNvPr id="842" name="Google Shape;842;p4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18602" y="1003725"/>
            <a:ext cx="471301" cy="145951"/>
          </a:xfrm>
          <a:prstGeom prst="rect">
            <a:avLst/>
          </a:prstGeom>
          <a:noFill/>
          <a:ln>
            <a:noFill/>
          </a:ln>
        </p:spPr>
      </p:pic>
      <p:pic>
        <p:nvPicPr>
          <p:cNvPr id="843" name="Google Shape;843;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523099" y="1383460"/>
            <a:ext cx="471298" cy="168420"/>
          </a:xfrm>
          <a:prstGeom prst="rect">
            <a:avLst/>
          </a:prstGeom>
          <a:noFill/>
          <a:ln>
            <a:noFill/>
          </a:ln>
        </p:spPr>
      </p:pic>
      <p:pic>
        <p:nvPicPr>
          <p:cNvPr id="844" name="Google Shape;844;p43"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58404" y="2143285"/>
            <a:ext cx="548701" cy="110931"/>
          </a:xfrm>
          <a:prstGeom prst="rect">
            <a:avLst/>
          </a:prstGeom>
          <a:noFill/>
          <a:ln>
            <a:noFill/>
          </a:ln>
        </p:spPr>
      </p:pic>
      <p:pic>
        <p:nvPicPr>
          <p:cNvPr id="845" name="Google Shape;845;p43"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591186" y="908114"/>
            <a:ext cx="277000" cy="337172"/>
          </a:xfrm>
          <a:prstGeom prst="rect">
            <a:avLst/>
          </a:prstGeom>
          <a:noFill/>
          <a:ln>
            <a:noFill/>
          </a:ln>
        </p:spPr>
      </p:pic>
      <p:pic>
        <p:nvPicPr>
          <p:cNvPr id="846" name="Google Shape;846;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03024" y="1018415"/>
            <a:ext cx="594299" cy="116571"/>
          </a:xfrm>
          <a:prstGeom prst="rect">
            <a:avLst/>
          </a:prstGeom>
          <a:noFill/>
          <a:ln>
            <a:noFill/>
          </a:ln>
        </p:spPr>
      </p:pic>
      <p:pic>
        <p:nvPicPr>
          <p:cNvPr id="847" name="Google Shape;847;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117408" y="2471374"/>
            <a:ext cx="414900" cy="254504"/>
          </a:xfrm>
          <a:prstGeom prst="rect">
            <a:avLst/>
          </a:prstGeom>
          <a:noFill/>
          <a:ln>
            <a:noFill/>
          </a:ln>
        </p:spPr>
      </p:pic>
      <p:pic>
        <p:nvPicPr>
          <p:cNvPr id="848" name="Google Shape;848;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708888" y="915783"/>
            <a:ext cx="316050" cy="321834"/>
          </a:xfrm>
          <a:prstGeom prst="rect">
            <a:avLst/>
          </a:prstGeom>
          <a:noFill/>
          <a:ln>
            <a:noFill/>
          </a:ln>
        </p:spPr>
      </p:pic>
      <p:pic>
        <p:nvPicPr>
          <p:cNvPr id="849" name="Google Shape;849;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661858" y="1767735"/>
            <a:ext cx="594176" cy="87877"/>
          </a:xfrm>
          <a:prstGeom prst="rect">
            <a:avLst/>
          </a:prstGeom>
          <a:noFill/>
          <a:ln>
            <a:noFill/>
          </a:ln>
        </p:spPr>
      </p:pic>
      <p:pic>
        <p:nvPicPr>
          <p:cNvPr id="850" name="Google Shape;850;p4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99389" y="4124861"/>
            <a:ext cx="663900" cy="353700"/>
          </a:xfrm>
          <a:prstGeom prst="rect">
            <a:avLst/>
          </a:prstGeom>
          <a:noFill/>
          <a:ln>
            <a:noFill/>
          </a:ln>
        </p:spPr>
      </p:pic>
      <p:pic>
        <p:nvPicPr>
          <p:cNvPr id="851" name="Google Shape;851;p43"/>
          <p:cNvPicPr preferRelativeResize="0"/>
          <p:nvPr/>
        </p:nvPicPr>
        <p:blipFill rotWithShape="1">
          <a:blip r:embed="rId16" cstate="print">
            <a:alphaModFix/>
            <a:extLst>
              <a:ext uri="{28A0092B-C50C-407E-A947-70E740481C1C}">
                <a14:useLocalDpi xmlns:a14="http://schemas.microsoft.com/office/drawing/2010/main"/>
              </a:ext>
            </a:extLst>
          </a:blip>
          <a:srcRect t="15600" b="16982"/>
          <a:stretch/>
        </p:blipFill>
        <p:spPr>
          <a:xfrm>
            <a:off x="6852272" y="2914623"/>
            <a:ext cx="513600" cy="212400"/>
          </a:xfrm>
          <a:prstGeom prst="rect">
            <a:avLst/>
          </a:prstGeom>
          <a:noFill/>
          <a:ln>
            <a:noFill/>
          </a:ln>
        </p:spPr>
      </p:pic>
      <p:pic>
        <p:nvPicPr>
          <p:cNvPr id="852" name="Google Shape;852;p43"/>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3258100" y="3827393"/>
            <a:ext cx="594300" cy="169800"/>
          </a:xfrm>
          <a:prstGeom prst="rect">
            <a:avLst/>
          </a:prstGeom>
          <a:noFill/>
          <a:ln>
            <a:noFill/>
          </a:ln>
        </p:spPr>
      </p:pic>
      <p:pic>
        <p:nvPicPr>
          <p:cNvPr id="853" name="Google Shape;853;p4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468402" y="2491526"/>
            <a:ext cx="675000" cy="214200"/>
          </a:xfrm>
          <a:prstGeom prst="rect">
            <a:avLst/>
          </a:prstGeom>
          <a:noFill/>
          <a:ln>
            <a:noFill/>
          </a:ln>
        </p:spPr>
      </p:pic>
      <p:pic>
        <p:nvPicPr>
          <p:cNvPr id="854" name="Google Shape;854;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8236" y="4119497"/>
            <a:ext cx="594175" cy="364427"/>
          </a:xfrm>
          <a:prstGeom prst="rect">
            <a:avLst/>
          </a:prstGeom>
          <a:noFill/>
          <a:ln>
            <a:noFill/>
          </a:ln>
        </p:spPr>
      </p:pic>
      <p:pic>
        <p:nvPicPr>
          <p:cNvPr id="855" name="Google Shape;855;p43"/>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940342" y="4182478"/>
            <a:ext cx="316050" cy="238466"/>
          </a:xfrm>
          <a:prstGeom prst="rect">
            <a:avLst/>
          </a:prstGeom>
          <a:noFill/>
          <a:ln>
            <a:noFill/>
          </a:ln>
        </p:spPr>
      </p:pic>
      <p:pic>
        <p:nvPicPr>
          <p:cNvPr id="856" name="Google Shape;856;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644704" y="4544254"/>
            <a:ext cx="355200" cy="154528"/>
          </a:xfrm>
          <a:prstGeom prst="rect">
            <a:avLst/>
          </a:prstGeom>
          <a:noFill/>
          <a:ln>
            <a:noFill/>
          </a:ln>
        </p:spPr>
      </p:pic>
      <p:pic>
        <p:nvPicPr>
          <p:cNvPr id="857" name="Google Shape;857;p43" descr="logo-turbonomic.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183323" y="4246645"/>
            <a:ext cx="355150" cy="110132"/>
          </a:xfrm>
          <a:prstGeom prst="rect">
            <a:avLst/>
          </a:prstGeom>
          <a:noFill/>
          <a:ln>
            <a:noFill/>
          </a:ln>
        </p:spPr>
      </p:pic>
      <p:pic>
        <p:nvPicPr>
          <p:cNvPr id="858" name="Google Shape;858;p4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625923" y="4488500"/>
            <a:ext cx="355200" cy="266036"/>
          </a:xfrm>
          <a:prstGeom prst="rect">
            <a:avLst/>
          </a:prstGeom>
          <a:noFill/>
          <a:ln>
            <a:noFill/>
          </a:ln>
        </p:spPr>
      </p:pic>
      <p:pic>
        <p:nvPicPr>
          <p:cNvPr id="859" name="Google Shape;859;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2449" y="3841591"/>
            <a:ext cx="471300" cy="141403"/>
          </a:xfrm>
          <a:prstGeom prst="rect">
            <a:avLst/>
          </a:prstGeom>
          <a:noFill/>
          <a:ln>
            <a:noFill/>
          </a:ln>
        </p:spPr>
      </p:pic>
      <p:pic>
        <p:nvPicPr>
          <p:cNvPr id="860" name="Google Shape;860;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12496" y="4515867"/>
            <a:ext cx="355150" cy="211301"/>
          </a:xfrm>
          <a:prstGeom prst="rect">
            <a:avLst/>
          </a:prstGeom>
          <a:noFill/>
          <a:ln>
            <a:noFill/>
          </a:ln>
        </p:spPr>
      </p:pic>
      <p:pic>
        <p:nvPicPr>
          <p:cNvPr id="861" name="Google Shape;861;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076962" y="4560665"/>
            <a:ext cx="471300" cy="121706"/>
          </a:xfrm>
          <a:prstGeom prst="rect">
            <a:avLst/>
          </a:prstGeom>
          <a:noFill/>
          <a:ln>
            <a:noFill/>
          </a:ln>
        </p:spPr>
      </p:pic>
      <p:pic>
        <p:nvPicPr>
          <p:cNvPr id="862" name="Google Shape;862;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33111" y="1748525"/>
            <a:ext cx="553199" cy="126296"/>
          </a:xfrm>
          <a:prstGeom prst="rect">
            <a:avLst/>
          </a:prstGeom>
          <a:noFill/>
          <a:ln>
            <a:noFill/>
          </a:ln>
        </p:spPr>
      </p:pic>
      <p:pic>
        <p:nvPicPr>
          <p:cNvPr id="863" name="Google Shape;863;p4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306166" y="3765003"/>
            <a:ext cx="414900" cy="294579"/>
          </a:xfrm>
          <a:prstGeom prst="rect">
            <a:avLst/>
          </a:prstGeom>
          <a:noFill/>
          <a:ln>
            <a:noFill/>
          </a:ln>
        </p:spPr>
      </p:pic>
      <p:pic>
        <p:nvPicPr>
          <p:cNvPr id="864" name="Google Shape;864;p4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345823" y="2925502"/>
            <a:ext cx="504000" cy="190642"/>
          </a:xfrm>
          <a:prstGeom prst="rect">
            <a:avLst/>
          </a:prstGeom>
          <a:noFill/>
          <a:ln>
            <a:noFill/>
          </a:ln>
        </p:spPr>
      </p:pic>
      <p:pic>
        <p:nvPicPr>
          <p:cNvPr id="865" name="Google Shape;865;p4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123646" y="976892"/>
            <a:ext cx="471300" cy="199618"/>
          </a:xfrm>
          <a:prstGeom prst="rect">
            <a:avLst/>
          </a:prstGeom>
          <a:noFill/>
          <a:ln>
            <a:noFill/>
          </a:ln>
        </p:spPr>
      </p:pic>
      <p:pic>
        <p:nvPicPr>
          <p:cNvPr id="866" name="Google Shape;866;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70734" y="4505370"/>
            <a:ext cx="316050" cy="232295"/>
          </a:xfrm>
          <a:prstGeom prst="rect">
            <a:avLst/>
          </a:prstGeom>
          <a:noFill/>
          <a:ln>
            <a:noFill/>
          </a:ln>
        </p:spPr>
      </p:pic>
      <p:pic>
        <p:nvPicPr>
          <p:cNvPr id="867" name="Google Shape;867;p4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025" y="1378618"/>
            <a:ext cx="504001" cy="178103"/>
          </a:xfrm>
          <a:prstGeom prst="rect">
            <a:avLst/>
          </a:prstGeom>
          <a:noFill/>
          <a:ln>
            <a:noFill/>
          </a:ln>
        </p:spPr>
      </p:pic>
      <p:pic>
        <p:nvPicPr>
          <p:cNvPr id="868" name="Google Shape;868;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375" y="2512226"/>
            <a:ext cx="471300" cy="172800"/>
          </a:xfrm>
          <a:prstGeom prst="rect">
            <a:avLst/>
          </a:prstGeom>
          <a:noFill/>
          <a:ln>
            <a:noFill/>
          </a:ln>
        </p:spPr>
      </p:pic>
      <p:pic>
        <p:nvPicPr>
          <p:cNvPr id="869" name="Google Shape;869;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720539" y="4462332"/>
            <a:ext cx="414900" cy="318372"/>
          </a:xfrm>
          <a:prstGeom prst="rect">
            <a:avLst/>
          </a:prstGeom>
          <a:noFill/>
          <a:ln>
            <a:noFill/>
          </a:ln>
        </p:spPr>
      </p:pic>
      <p:pic>
        <p:nvPicPr>
          <p:cNvPr id="870" name="Google Shape;870;p43"/>
          <p:cNvPicPr preferRelativeResize="0"/>
          <p:nvPr/>
        </p:nvPicPr>
        <p:blipFill rotWithShape="1">
          <a:blip r:embed="rId35" cstate="print">
            <a:alphaModFix/>
            <a:extLst>
              <a:ext uri="{28A0092B-C50C-407E-A947-70E740481C1C}">
                <a14:useLocalDpi xmlns:a14="http://schemas.microsoft.com/office/drawing/2010/main"/>
              </a:ext>
            </a:extLst>
          </a:blip>
          <a:srcRect l="3777" r="4529" b="12587"/>
          <a:stretch/>
        </p:blipFill>
        <p:spPr>
          <a:xfrm>
            <a:off x="8352717" y="2920698"/>
            <a:ext cx="777900" cy="200250"/>
          </a:xfrm>
          <a:prstGeom prst="rect">
            <a:avLst/>
          </a:prstGeom>
          <a:noFill/>
          <a:ln>
            <a:noFill/>
          </a:ln>
        </p:spPr>
      </p:pic>
      <p:pic>
        <p:nvPicPr>
          <p:cNvPr id="871" name="Google Shape;871;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831499" y="3438107"/>
            <a:ext cx="471300" cy="131974"/>
          </a:xfrm>
          <a:prstGeom prst="rect">
            <a:avLst/>
          </a:prstGeom>
          <a:noFill/>
          <a:ln>
            <a:noFill/>
          </a:ln>
        </p:spPr>
      </p:pic>
      <p:pic>
        <p:nvPicPr>
          <p:cNvPr id="872" name="Google Shape;872;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865855" y="4249441"/>
            <a:ext cx="414900" cy="104539"/>
          </a:xfrm>
          <a:prstGeom prst="rect">
            <a:avLst/>
          </a:prstGeom>
          <a:noFill/>
          <a:ln>
            <a:noFill/>
          </a:ln>
        </p:spPr>
      </p:pic>
      <p:pic>
        <p:nvPicPr>
          <p:cNvPr id="873" name="Google Shape;873;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051495" y="2040725"/>
            <a:ext cx="316050" cy="316050"/>
          </a:xfrm>
          <a:prstGeom prst="rect">
            <a:avLst/>
          </a:prstGeom>
          <a:noFill/>
          <a:ln>
            <a:noFill/>
          </a:ln>
        </p:spPr>
      </p:pic>
      <p:pic>
        <p:nvPicPr>
          <p:cNvPr id="874" name="Google Shape;874;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306" y="2854318"/>
            <a:ext cx="675000" cy="333010"/>
          </a:xfrm>
          <a:prstGeom prst="rect">
            <a:avLst/>
          </a:prstGeom>
          <a:noFill/>
          <a:ln>
            <a:noFill/>
          </a:ln>
        </p:spPr>
      </p:pic>
      <p:pic>
        <p:nvPicPr>
          <p:cNvPr id="875" name="Google Shape;875;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438137" y="2898672"/>
            <a:ext cx="355150" cy="244303"/>
          </a:xfrm>
          <a:prstGeom prst="rect">
            <a:avLst/>
          </a:prstGeom>
          <a:noFill/>
          <a:ln>
            <a:noFill/>
          </a:ln>
        </p:spPr>
      </p:pic>
      <p:pic>
        <p:nvPicPr>
          <p:cNvPr id="876" name="Google Shape;876;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093456" y="998471"/>
            <a:ext cx="594150" cy="156459"/>
          </a:xfrm>
          <a:prstGeom prst="rect">
            <a:avLst/>
          </a:prstGeom>
          <a:noFill/>
          <a:ln>
            <a:noFill/>
          </a:ln>
        </p:spPr>
      </p:pic>
      <p:pic>
        <p:nvPicPr>
          <p:cNvPr id="877" name="Google Shape;877;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370104" y="1692070"/>
            <a:ext cx="355150" cy="239206"/>
          </a:xfrm>
          <a:prstGeom prst="rect">
            <a:avLst/>
          </a:prstGeom>
          <a:noFill/>
          <a:ln>
            <a:noFill/>
          </a:ln>
        </p:spPr>
      </p:pic>
      <p:pic>
        <p:nvPicPr>
          <p:cNvPr id="878" name="Google Shape;878;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216226" y="954808"/>
            <a:ext cx="471300" cy="243786"/>
          </a:xfrm>
          <a:prstGeom prst="rect">
            <a:avLst/>
          </a:prstGeom>
          <a:noFill/>
          <a:ln>
            <a:noFill/>
          </a:ln>
        </p:spPr>
      </p:pic>
      <p:pic>
        <p:nvPicPr>
          <p:cNvPr id="879" name="Google Shape;879;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95899" y="3358685"/>
            <a:ext cx="414900" cy="290818"/>
          </a:xfrm>
          <a:prstGeom prst="rect">
            <a:avLst/>
          </a:prstGeom>
          <a:noFill/>
          <a:ln>
            <a:noFill/>
          </a:ln>
        </p:spPr>
      </p:pic>
      <p:pic>
        <p:nvPicPr>
          <p:cNvPr id="880" name="Google Shape;880;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76277" y="2064861"/>
            <a:ext cx="513600" cy="267779"/>
          </a:xfrm>
          <a:prstGeom prst="rect">
            <a:avLst/>
          </a:prstGeom>
          <a:noFill/>
          <a:ln>
            <a:noFill/>
          </a:ln>
        </p:spPr>
      </p:pic>
      <p:pic>
        <p:nvPicPr>
          <p:cNvPr id="881" name="Google Shape;881;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377" y="4542511"/>
            <a:ext cx="585300" cy="158013"/>
          </a:xfrm>
          <a:prstGeom prst="rect">
            <a:avLst/>
          </a:prstGeom>
          <a:noFill/>
          <a:ln>
            <a:noFill/>
          </a:ln>
        </p:spPr>
      </p:pic>
      <p:pic>
        <p:nvPicPr>
          <p:cNvPr id="882" name="Google Shape;882;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44987" y="3334444"/>
            <a:ext cx="316025" cy="339300"/>
          </a:xfrm>
          <a:prstGeom prst="rect">
            <a:avLst/>
          </a:prstGeom>
          <a:noFill/>
          <a:ln>
            <a:noFill/>
          </a:ln>
        </p:spPr>
      </p:pic>
      <p:pic>
        <p:nvPicPr>
          <p:cNvPr id="883" name="Google Shape;883;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133867" y="1015508"/>
            <a:ext cx="548698" cy="122384"/>
          </a:xfrm>
          <a:prstGeom prst="rect">
            <a:avLst/>
          </a:prstGeom>
          <a:noFill/>
          <a:ln>
            <a:noFill/>
          </a:ln>
        </p:spPr>
      </p:pic>
      <p:pic>
        <p:nvPicPr>
          <p:cNvPr id="884" name="Google Shape;884;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922088" y="2951256"/>
            <a:ext cx="594150" cy="139134"/>
          </a:xfrm>
          <a:prstGeom prst="rect">
            <a:avLst/>
          </a:prstGeom>
          <a:noFill/>
          <a:ln>
            <a:noFill/>
          </a:ln>
        </p:spPr>
      </p:pic>
      <p:pic>
        <p:nvPicPr>
          <p:cNvPr id="885" name="Google Shape;885;p4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157874" y="3439698"/>
            <a:ext cx="594175" cy="128792"/>
          </a:xfrm>
          <a:prstGeom prst="rect">
            <a:avLst/>
          </a:prstGeom>
          <a:noFill/>
          <a:ln>
            <a:noFill/>
          </a:ln>
        </p:spPr>
      </p:pic>
      <p:pic>
        <p:nvPicPr>
          <p:cNvPr id="886" name="Google Shape;886;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96833" y="2423571"/>
            <a:ext cx="471300" cy="350110"/>
          </a:xfrm>
          <a:prstGeom prst="rect">
            <a:avLst/>
          </a:prstGeom>
          <a:noFill/>
          <a:ln>
            <a:noFill/>
          </a:ln>
        </p:spPr>
      </p:pic>
      <p:pic>
        <p:nvPicPr>
          <p:cNvPr id="887" name="Google Shape;887;p43"/>
          <p:cNvPicPr preferRelativeResize="0"/>
          <p:nvPr/>
        </p:nvPicPr>
        <p:blipFill rotWithShape="1">
          <a:blip r:embed="rId52" cstate="print">
            <a:alphaModFix/>
            <a:extLst>
              <a:ext uri="{28A0092B-C50C-407E-A947-70E740481C1C}">
                <a14:useLocalDpi xmlns:a14="http://schemas.microsoft.com/office/drawing/2010/main"/>
              </a:ext>
            </a:extLst>
          </a:blip>
          <a:srcRect l="18503" t="19394" r="16042" b="21850"/>
          <a:stretch/>
        </p:blipFill>
        <p:spPr>
          <a:xfrm>
            <a:off x="7374723" y="3784154"/>
            <a:ext cx="355200" cy="256276"/>
          </a:xfrm>
          <a:prstGeom prst="rect">
            <a:avLst/>
          </a:prstGeom>
          <a:noFill/>
          <a:ln>
            <a:noFill/>
          </a:ln>
        </p:spPr>
      </p:pic>
      <p:pic>
        <p:nvPicPr>
          <p:cNvPr id="888" name="Google Shape;888;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595833" y="987011"/>
            <a:ext cx="471300" cy="179379"/>
          </a:xfrm>
          <a:prstGeom prst="rect">
            <a:avLst/>
          </a:prstGeom>
          <a:noFill/>
          <a:ln>
            <a:noFill/>
          </a:ln>
        </p:spPr>
      </p:pic>
      <p:pic>
        <p:nvPicPr>
          <p:cNvPr id="889" name="Google Shape;889;p43"/>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890" name="Google Shape;890;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902759" y="4255759"/>
            <a:ext cx="548700" cy="91903"/>
          </a:xfrm>
          <a:prstGeom prst="rect">
            <a:avLst/>
          </a:prstGeom>
          <a:noFill/>
          <a:ln>
            <a:noFill/>
          </a:ln>
        </p:spPr>
      </p:pic>
      <p:pic>
        <p:nvPicPr>
          <p:cNvPr id="891" name="Google Shape;891;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000165" y="4519089"/>
            <a:ext cx="548700" cy="204857"/>
          </a:xfrm>
          <a:prstGeom prst="rect">
            <a:avLst/>
          </a:prstGeom>
          <a:noFill/>
          <a:ln>
            <a:noFill/>
          </a:ln>
        </p:spPr>
      </p:pic>
      <p:pic>
        <p:nvPicPr>
          <p:cNvPr id="892" name="Google Shape;892;p4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3093518" y="2925563"/>
            <a:ext cx="513600" cy="190521"/>
          </a:xfrm>
          <a:prstGeom prst="rect">
            <a:avLst/>
          </a:prstGeom>
          <a:noFill/>
          <a:ln>
            <a:noFill/>
          </a:ln>
        </p:spPr>
      </p:pic>
      <p:pic>
        <p:nvPicPr>
          <p:cNvPr id="893" name="Google Shape;893;p43"/>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316553" y="2923340"/>
            <a:ext cx="704700" cy="194967"/>
          </a:xfrm>
          <a:prstGeom prst="rect">
            <a:avLst/>
          </a:prstGeom>
          <a:noFill/>
          <a:ln>
            <a:noFill/>
          </a:ln>
        </p:spPr>
      </p:pic>
      <p:pic>
        <p:nvPicPr>
          <p:cNvPr id="894" name="Google Shape;894;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783377" y="2507991"/>
            <a:ext cx="513599" cy="181269"/>
          </a:xfrm>
          <a:prstGeom prst="rect">
            <a:avLst/>
          </a:prstGeom>
          <a:noFill/>
          <a:ln>
            <a:noFill/>
          </a:ln>
        </p:spPr>
      </p:pic>
      <p:pic>
        <p:nvPicPr>
          <p:cNvPr id="895" name="Google Shape;895;p4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7638585" y="4495062"/>
            <a:ext cx="316050" cy="252911"/>
          </a:xfrm>
          <a:prstGeom prst="rect">
            <a:avLst/>
          </a:prstGeom>
          <a:noFill/>
          <a:ln>
            <a:noFill/>
          </a:ln>
        </p:spPr>
      </p:pic>
      <p:pic>
        <p:nvPicPr>
          <p:cNvPr id="896" name="Google Shape;896;p43"/>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6713930" y="928654"/>
            <a:ext cx="316025" cy="296093"/>
          </a:xfrm>
          <a:prstGeom prst="rect">
            <a:avLst/>
          </a:prstGeom>
          <a:noFill/>
          <a:ln>
            <a:noFill/>
          </a:ln>
        </p:spPr>
      </p:pic>
      <p:pic>
        <p:nvPicPr>
          <p:cNvPr id="897" name="Google Shape;897;p43"/>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215836" y="2152744"/>
            <a:ext cx="414900" cy="92012"/>
          </a:xfrm>
          <a:prstGeom prst="rect">
            <a:avLst/>
          </a:prstGeom>
          <a:noFill/>
          <a:ln>
            <a:noFill/>
          </a:ln>
        </p:spPr>
      </p:pic>
      <p:pic>
        <p:nvPicPr>
          <p:cNvPr id="898" name="Google Shape;898;p4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6251918" y="2520337"/>
            <a:ext cx="471300" cy="156576"/>
          </a:xfrm>
          <a:prstGeom prst="rect">
            <a:avLst/>
          </a:prstGeom>
          <a:noFill/>
          <a:ln>
            <a:noFill/>
          </a:ln>
        </p:spPr>
      </p:pic>
      <p:pic>
        <p:nvPicPr>
          <p:cNvPr id="899" name="Google Shape;899;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639475" y="4240289"/>
            <a:ext cx="513600" cy="122842"/>
          </a:xfrm>
          <a:prstGeom prst="rect">
            <a:avLst/>
          </a:prstGeom>
          <a:noFill/>
          <a:ln>
            <a:noFill/>
          </a:ln>
        </p:spPr>
      </p:pic>
      <p:pic>
        <p:nvPicPr>
          <p:cNvPr id="900" name="Google Shape;900;p4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625319" y="4519029"/>
            <a:ext cx="504000" cy="204976"/>
          </a:xfrm>
          <a:prstGeom prst="rect">
            <a:avLst/>
          </a:prstGeom>
          <a:noFill/>
          <a:ln>
            <a:noFill/>
          </a:ln>
        </p:spPr>
      </p:pic>
      <p:pic>
        <p:nvPicPr>
          <p:cNvPr id="901" name="Google Shape;901;p43"/>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985301" y="2528663"/>
            <a:ext cx="675000" cy="139924"/>
          </a:xfrm>
          <a:prstGeom prst="rect">
            <a:avLst/>
          </a:prstGeom>
          <a:noFill/>
          <a:ln>
            <a:noFill/>
          </a:ln>
        </p:spPr>
      </p:pic>
      <p:pic>
        <p:nvPicPr>
          <p:cNvPr id="902" name="Google Shape;902;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44240" y="3791219"/>
            <a:ext cx="414900" cy="242146"/>
          </a:xfrm>
          <a:prstGeom prst="rect">
            <a:avLst/>
          </a:prstGeom>
          <a:noFill/>
          <a:ln>
            <a:noFill/>
          </a:ln>
        </p:spPr>
      </p:pic>
      <p:pic>
        <p:nvPicPr>
          <p:cNvPr id="903" name="Google Shape;903;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647400" y="3433401"/>
            <a:ext cx="471300" cy="141386"/>
          </a:xfrm>
          <a:prstGeom prst="rect">
            <a:avLst/>
          </a:prstGeom>
          <a:noFill/>
          <a:ln>
            <a:noFill/>
          </a:ln>
        </p:spPr>
      </p:pic>
      <p:pic>
        <p:nvPicPr>
          <p:cNvPr id="904" name="Google Shape;904;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1878537" y="1398237"/>
            <a:ext cx="663900" cy="138865"/>
          </a:xfrm>
          <a:prstGeom prst="rect">
            <a:avLst/>
          </a:prstGeom>
          <a:noFill/>
          <a:ln>
            <a:noFill/>
          </a:ln>
        </p:spPr>
      </p:pic>
      <p:pic>
        <p:nvPicPr>
          <p:cNvPr id="905" name="Google Shape;905;p43"/>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4772" y="2143200"/>
            <a:ext cx="414900" cy="111100"/>
          </a:xfrm>
          <a:prstGeom prst="rect">
            <a:avLst/>
          </a:prstGeom>
          <a:noFill/>
          <a:ln>
            <a:noFill/>
          </a:ln>
        </p:spPr>
      </p:pic>
      <p:pic>
        <p:nvPicPr>
          <p:cNvPr id="906" name="Google Shape;906;p4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154199" y="3431063"/>
            <a:ext cx="743625" cy="146062"/>
          </a:xfrm>
          <a:prstGeom prst="rect">
            <a:avLst/>
          </a:prstGeom>
          <a:noFill/>
          <a:ln>
            <a:noFill/>
          </a:ln>
        </p:spPr>
      </p:pic>
      <p:pic>
        <p:nvPicPr>
          <p:cNvPr id="907" name="Google Shape;907;p43"/>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1672896" y="4228846"/>
            <a:ext cx="548700" cy="145730"/>
          </a:xfrm>
          <a:prstGeom prst="rect">
            <a:avLst/>
          </a:prstGeom>
          <a:noFill/>
          <a:ln>
            <a:noFill/>
          </a:ln>
        </p:spPr>
      </p:pic>
      <p:pic>
        <p:nvPicPr>
          <p:cNvPr id="908" name="Google Shape;908;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43958" y="2865423"/>
            <a:ext cx="277000" cy="310800"/>
          </a:xfrm>
          <a:prstGeom prst="rect">
            <a:avLst/>
          </a:prstGeom>
          <a:noFill/>
          <a:ln>
            <a:noFill/>
          </a:ln>
        </p:spPr>
      </p:pic>
      <p:pic>
        <p:nvPicPr>
          <p:cNvPr id="909" name="Google Shape;909;p4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6279956" y="3856320"/>
            <a:ext cx="553200" cy="111945"/>
          </a:xfrm>
          <a:prstGeom prst="rect">
            <a:avLst/>
          </a:prstGeom>
          <a:noFill/>
          <a:ln>
            <a:noFill/>
          </a:ln>
        </p:spPr>
      </p:pic>
      <p:pic>
        <p:nvPicPr>
          <p:cNvPr id="910" name="Google Shape;910;p43"/>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128291" y="2524938"/>
            <a:ext cx="513600" cy="147376"/>
          </a:xfrm>
          <a:prstGeom prst="rect">
            <a:avLst/>
          </a:prstGeom>
          <a:noFill/>
          <a:ln>
            <a:noFill/>
          </a:ln>
        </p:spPr>
      </p:pic>
      <p:pic>
        <p:nvPicPr>
          <p:cNvPr id="911" name="Google Shape;911;p43"/>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010797" y="1698943"/>
            <a:ext cx="513600" cy="225461"/>
          </a:xfrm>
          <a:prstGeom prst="rect">
            <a:avLst/>
          </a:prstGeom>
          <a:noFill/>
          <a:ln>
            <a:noFill/>
          </a:ln>
        </p:spPr>
      </p:pic>
      <p:pic>
        <p:nvPicPr>
          <p:cNvPr id="912" name="Google Shape;912;p43"/>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1093223" y="2938330"/>
            <a:ext cx="663900" cy="164985"/>
          </a:xfrm>
          <a:prstGeom prst="rect">
            <a:avLst/>
          </a:prstGeom>
          <a:noFill/>
          <a:ln>
            <a:noFill/>
          </a:ln>
        </p:spPr>
      </p:pic>
      <p:pic>
        <p:nvPicPr>
          <p:cNvPr id="913" name="Google Shape;913;p4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3063982" y="2132021"/>
            <a:ext cx="414900" cy="133458"/>
          </a:xfrm>
          <a:prstGeom prst="rect">
            <a:avLst/>
          </a:prstGeom>
          <a:noFill/>
          <a:ln>
            <a:noFill/>
          </a:ln>
        </p:spPr>
      </p:pic>
      <p:pic>
        <p:nvPicPr>
          <p:cNvPr id="914" name="Google Shape;914;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725721" y="1702898"/>
            <a:ext cx="355150" cy="217550"/>
          </a:xfrm>
          <a:prstGeom prst="rect">
            <a:avLst/>
          </a:prstGeom>
          <a:noFill/>
          <a:ln>
            <a:noFill/>
          </a:ln>
        </p:spPr>
      </p:pic>
      <p:pic>
        <p:nvPicPr>
          <p:cNvPr id="915" name="Google Shape;915;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063842" y="4535212"/>
            <a:ext cx="355150" cy="172610"/>
          </a:xfrm>
          <a:prstGeom prst="rect">
            <a:avLst/>
          </a:prstGeom>
          <a:noFill/>
          <a:ln>
            <a:noFill/>
          </a:ln>
        </p:spPr>
      </p:pic>
      <p:pic>
        <p:nvPicPr>
          <p:cNvPr id="916" name="Google Shape;916;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79244" y="1702905"/>
            <a:ext cx="355200" cy="217537"/>
          </a:xfrm>
          <a:prstGeom prst="rect">
            <a:avLst/>
          </a:prstGeom>
          <a:noFill/>
          <a:ln>
            <a:noFill/>
          </a:ln>
        </p:spPr>
      </p:pic>
      <p:pic>
        <p:nvPicPr>
          <p:cNvPr id="917" name="Google Shape;917;p43"/>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4411543" y="2541469"/>
            <a:ext cx="513600" cy="114313"/>
          </a:xfrm>
          <a:prstGeom prst="rect">
            <a:avLst/>
          </a:prstGeom>
          <a:noFill/>
          <a:ln>
            <a:noFill/>
          </a:ln>
        </p:spPr>
      </p:pic>
      <p:pic>
        <p:nvPicPr>
          <p:cNvPr id="918" name="Google Shape;918;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365107" y="2852471"/>
            <a:ext cx="414900" cy="336705"/>
          </a:xfrm>
          <a:prstGeom prst="rect">
            <a:avLst/>
          </a:prstGeom>
          <a:noFill/>
          <a:ln>
            <a:noFill/>
          </a:ln>
        </p:spPr>
      </p:pic>
      <p:pic>
        <p:nvPicPr>
          <p:cNvPr id="919" name="Google Shape;919;p4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713850" y="946037"/>
            <a:ext cx="414900" cy="261327"/>
          </a:xfrm>
          <a:prstGeom prst="rect">
            <a:avLst/>
          </a:prstGeom>
          <a:noFill/>
          <a:ln>
            <a:noFill/>
          </a:ln>
        </p:spPr>
      </p:pic>
      <p:pic>
        <p:nvPicPr>
          <p:cNvPr id="920" name="Google Shape;920;p43"/>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912041" y="2092499"/>
            <a:ext cx="594150" cy="212503"/>
          </a:xfrm>
          <a:prstGeom prst="rect">
            <a:avLst/>
          </a:prstGeom>
          <a:noFill/>
          <a:ln>
            <a:noFill/>
          </a:ln>
        </p:spPr>
      </p:pic>
      <p:pic>
        <p:nvPicPr>
          <p:cNvPr id="921" name="Google Shape;921;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739468" y="2151587"/>
            <a:ext cx="635751" cy="94326"/>
          </a:xfrm>
          <a:prstGeom prst="rect">
            <a:avLst/>
          </a:prstGeom>
          <a:noFill/>
          <a:ln>
            <a:noFill/>
          </a:ln>
        </p:spPr>
      </p:pic>
      <p:pic>
        <p:nvPicPr>
          <p:cNvPr id="922" name="Google Shape;922;p43"/>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436725" y="3359503"/>
            <a:ext cx="277000" cy="289183"/>
          </a:xfrm>
          <a:prstGeom prst="rect">
            <a:avLst/>
          </a:prstGeom>
          <a:noFill/>
          <a:ln>
            <a:noFill/>
          </a:ln>
        </p:spPr>
      </p:pic>
      <p:pic>
        <p:nvPicPr>
          <p:cNvPr id="923" name="Google Shape;923;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3332387" y="1698156"/>
            <a:ext cx="471300" cy="227034"/>
          </a:xfrm>
          <a:prstGeom prst="rect">
            <a:avLst/>
          </a:prstGeom>
          <a:noFill/>
          <a:ln>
            <a:noFill/>
          </a:ln>
        </p:spPr>
      </p:pic>
      <p:pic>
        <p:nvPicPr>
          <p:cNvPr id="924" name="Google Shape;924;p4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5098609" y="2112207"/>
            <a:ext cx="704700" cy="173085"/>
          </a:xfrm>
          <a:prstGeom prst="rect">
            <a:avLst/>
          </a:prstGeom>
          <a:noFill/>
          <a:ln>
            <a:noFill/>
          </a:ln>
        </p:spPr>
      </p:pic>
      <p:pic>
        <p:nvPicPr>
          <p:cNvPr id="925" name="Google Shape;925;p4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702050" y="2442878"/>
            <a:ext cx="355200" cy="311496"/>
          </a:xfrm>
          <a:prstGeom prst="rect">
            <a:avLst/>
          </a:prstGeom>
          <a:noFill/>
          <a:ln>
            <a:noFill/>
          </a:ln>
        </p:spPr>
      </p:pic>
      <p:pic>
        <p:nvPicPr>
          <p:cNvPr id="926" name="Google Shape;926;p43"/>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657450" y="4525234"/>
            <a:ext cx="471300" cy="192567"/>
          </a:xfrm>
          <a:prstGeom prst="rect">
            <a:avLst/>
          </a:prstGeom>
          <a:noFill/>
          <a:ln>
            <a:noFill/>
          </a:ln>
        </p:spPr>
      </p:pic>
      <p:pic>
        <p:nvPicPr>
          <p:cNvPr id="927" name="Google Shape;927;p43"/>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1784400" y="3786680"/>
            <a:ext cx="355200" cy="251225"/>
          </a:xfrm>
          <a:prstGeom prst="rect">
            <a:avLst/>
          </a:prstGeom>
          <a:noFill/>
          <a:ln>
            <a:noFill/>
          </a:ln>
        </p:spPr>
      </p:pic>
      <p:pic>
        <p:nvPicPr>
          <p:cNvPr id="928" name="Google Shape;928;p4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976792" y="2860113"/>
            <a:ext cx="316050" cy="321420"/>
          </a:xfrm>
          <a:prstGeom prst="rect">
            <a:avLst/>
          </a:prstGeom>
          <a:noFill/>
          <a:ln>
            <a:noFill/>
          </a:ln>
        </p:spPr>
      </p:pic>
      <p:pic>
        <p:nvPicPr>
          <p:cNvPr id="929" name="Google Shape;929;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658000" y="1744914"/>
            <a:ext cx="635750" cy="133519"/>
          </a:xfrm>
          <a:prstGeom prst="rect">
            <a:avLst/>
          </a:prstGeom>
          <a:noFill/>
          <a:ln>
            <a:noFill/>
          </a:ln>
        </p:spPr>
      </p:pic>
      <p:pic>
        <p:nvPicPr>
          <p:cNvPr id="930" name="Google Shape;930;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053437" y="2095081"/>
            <a:ext cx="663900" cy="207339"/>
          </a:xfrm>
          <a:prstGeom prst="rect">
            <a:avLst/>
          </a:prstGeom>
          <a:noFill/>
          <a:ln>
            <a:noFill/>
          </a:ln>
        </p:spPr>
      </p:pic>
      <p:pic>
        <p:nvPicPr>
          <p:cNvPr id="931" name="Google Shape;931;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829388" y="2914985"/>
            <a:ext cx="414900" cy="211676"/>
          </a:xfrm>
          <a:prstGeom prst="rect">
            <a:avLst/>
          </a:prstGeom>
          <a:noFill/>
          <a:ln>
            <a:noFill/>
          </a:ln>
        </p:spPr>
      </p:pic>
      <p:pic>
        <p:nvPicPr>
          <p:cNvPr id="932" name="Google Shape;932;p43"/>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8630273" y="3847914"/>
            <a:ext cx="471300" cy="128756"/>
          </a:xfrm>
          <a:prstGeom prst="rect">
            <a:avLst/>
          </a:prstGeom>
          <a:noFill/>
          <a:ln>
            <a:noFill/>
          </a:ln>
        </p:spPr>
      </p:pic>
      <p:pic>
        <p:nvPicPr>
          <p:cNvPr id="933" name="Google Shape;933;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202933" y="3766708"/>
            <a:ext cx="414900" cy="291170"/>
          </a:xfrm>
          <a:prstGeom prst="rect">
            <a:avLst/>
          </a:prstGeom>
          <a:noFill/>
          <a:ln>
            <a:noFill/>
          </a:ln>
        </p:spPr>
      </p:pic>
      <p:pic>
        <p:nvPicPr>
          <p:cNvPr id="934" name="Google Shape;934;p4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496050" y="4547720"/>
            <a:ext cx="675000" cy="147595"/>
          </a:xfrm>
          <a:prstGeom prst="rect">
            <a:avLst/>
          </a:prstGeom>
          <a:noFill/>
          <a:ln>
            <a:noFill/>
          </a:ln>
        </p:spPr>
      </p:pic>
      <p:pic>
        <p:nvPicPr>
          <p:cNvPr id="935" name="Google Shape;935;p43"/>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5588502" y="2861320"/>
            <a:ext cx="316025" cy="319006"/>
          </a:xfrm>
          <a:prstGeom prst="rect">
            <a:avLst/>
          </a:prstGeom>
          <a:noFill/>
          <a:ln>
            <a:noFill/>
          </a:ln>
        </p:spPr>
      </p:pic>
      <p:pic>
        <p:nvPicPr>
          <p:cNvPr id="936" name="Google Shape;936;p43"/>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328687" y="4236603"/>
            <a:ext cx="471300" cy="130215"/>
          </a:xfrm>
          <a:prstGeom prst="rect">
            <a:avLst/>
          </a:prstGeom>
          <a:noFill/>
          <a:ln>
            <a:noFill/>
          </a:ln>
        </p:spPr>
      </p:pic>
      <p:pic>
        <p:nvPicPr>
          <p:cNvPr id="937" name="Google Shape;937;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031692" y="4520026"/>
            <a:ext cx="548700" cy="202983"/>
          </a:xfrm>
          <a:prstGeom prst="rect">
            <a:avLst/>
          </a:prstGeom>
          <a:noFill/>
          <a:ln>
            <a:noFill/>
          </a:ln>
        </p:spPr>
      </p:pic>
      <p:pic>
        <p:nvPicPr>
          <p:cNvPr id="938" name="Google Shape;938;p43"/>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66157" y="4190035"/>
            <a:ext cx="585300" cy="223351"/>
          </a:xfrm>
          <a:prstGeom prst="rect">
            <a:avLst/>
          </a:prstGeom>
          <a:noFill/>
          <a:ln>
            <a:noFill/>
          </a:ln>
        </p:spPr>
      </p:pic>
      <p:pic>
        <p:nvPicPr>
          <p:cNvPr id="939" name="Google Shape;939;p4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614923" y="2119414"/>
            <a:ext cx="585300" cy="158672"/>
          </a:xfrm>
          <a:prstGeom prst="rect">
            <a:avLst/>
          </a:prstGeom>
          <a:noFill/>
          <a:ln>
            <a:noFill/>
          </a:ln>
        </p:spPr>
      </p:pic>
      <p:pic>
        <p:nvPicPr>
          <p:cNvPr id="940" name="Google Shape;940;p4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294167" y="1678741"/>
            <a:ext cx="355200" cy="265865"/>
          </a:xfrm>
          <a:prstGeom prst="rect">
            <a:avLst/>
          </a:prstGeom>
          <a:noFill/>
          <a:ln>
            <a:noFill/>
          </a:ln>
        </p:spPr>
      </p:pic>
      <p:pic>
        <p:nvPicPr>
          <p:cNvPr id="941" name="Google Shape;941;p4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4051262" y="1015956"/>
            <a:ext cx="513600" cy="121490"/>
          </a:xfrm>
          <a:prstGeom prst="rect">
            <a:avLst/>
          </a:prstGeom>
          <a:noFill/>
          <a:ln>
            <a:noFill/>
          </a:ln>
        </p:spPr>
      </p:pic>
      <p:pic>
        <p:nvPicPr>
          <p:cNvPr id="942" name="Google Shape;942;p4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7772493" y="2501997"/>
            <a:ext cx="635750" cy="193258"/>
          </a:xfrm>
          <a:prstGeom prst="rect">
            <a:avLst/>
          </a:prstGeom>
          <a:noFill/>
          <a:ln>
            <a:noFill/>
          </a:ln>
        </p:spPr>
      </p:pic>
      <p:pic>
        <p:nvPicPr>
          <p:cNvPr id="943" name="Google Shape;943;p4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3587614" y="2079727"/>
            <a:ext cx="355150" cy="238046"/>
          </a:xfrm>
          <a:prstGeom prst="rect">
            <a:avLst/>
          </a:prstGeom>
          <a:noFill/>
          <a:ln>
            <a:noFill/>
          </a:ln>
        </p:spPr>
      </p:pic>
      <p:pic>
        <p:nvPicPr>
          <p:cNvPr id="944" name="Google Shape;944;p43"/>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886937" y="3360692"/>
            <a:ext cx="414900" cy="286804"/>
          </a:xfrm>
          <a:prstGeom prst="rect">
            <a:avLst/>
          </a:prstGeom>
          <a:noFill/>
          <a:ln>
            <a:noFill/>
          </a:ln>
        </p:spPr>
      </p:pic>
      <p:pic>
        <p:nvPicPr>
          <p:cNvPr id="945" name="Google Shape;945;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308955" y="2085584"/>
            <a:ext cx="635750" cy="226333"/>
          </a:xfrm>
          <a:prstGeom prst="rect">
            <a:avLst/>
          </a:prstGeom>
          <a:noFill/>
          <a:ln>
            <a:noFill/>
          </a:ln>
        </p:spPr>
      </p:pic>
      <p:pic>
        <p:nvPicPr>
          <p:cNvPr id="946" name="Google Shape;946;p43"/>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2483950" y="2125716"/>
            <a:ext cx="471300" cy="146067"/>
          </a:xfrm>
          <a:prstGeom prst="rect">
            <a:avLst/>
          </a:prstGeom>
          <a:noFill/>
          <a:ln>
            <a:noFill/>
          </a:ln>
        </p:spPr>
      </p:pic>
      <p:pic>
        <p:nvPicPr>
          <p:cNvPr id="947" name="Google Shape;947;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1600751" y="1678570"/>
            <a:ext cx="355200" cy="266207"/>
          </a:xfrm>
          <a:prstGeom prst="rect">
            <a:avLst/>
          </a:prstGeom>
          <a:noFill/>
          <a:ln>
            <a:noFill/>
          </a:ln>
        </p:spPr>
      </p:pic>
      <p:pic>
        <p:nvPicPr>
          <p:cNvPr id="948" name="Google Shape;948;p43" descr="logo_cncf_mesosphere.png"/>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8115043" y="1340770"/>
            <a:ext cx="414900" cy="253800"/>
          </a:xfrm>
          <a:prstGeom prst="rect">
            <a:avLst/>
          </a:prstGeom>
          <a:noFill/>
          <a:ln>
            <a:noFill/>
          </a:ln>
        </p:spPr>
      </p:pic>
      <p:pic>
        <p:nvPicPr>
          <p:cNvPr id="949" name="Google Shape;949;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720460" y="2454284"/>
            <a:ext cx="471300" cy="288684"/>
          </a:xfrm>
          <a:prstGeom prst="rect">
            <a:avLst/>
          </a:prstGeom>
          <a:noFill/>
          <a:ln>
            <a:noFill/>
          </a:ln>
        </p:spPr>
      </p:pic>
      <p:pic>
        <p:nvPicPr>
          <p:cNvPr id="950" name="Google Shape;950;p43"/>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7862664" y="1678134"/>
            <a:ext cx="355150" cy="267078"/>
          </a:xfrm>
          <a:prstGeom prst="rect">
            <a:avLst/>
          </a:prstGeom>
          <a:noFill/>
          <a:ln>
            <a:noFill/>
          </a:ln>
        </p:spPr>
      </p:pic>
      <p:pic>
        <p:nvPicPr>
          <p:cNvPr id="951" name="Google Shape;951;p43"/>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3020312" y="1369261"/>
            <a:ext cx="471300" cy="196818"/>
          </a:xfrm>
          <a:prstGeom prst="rect">
            <a:avLst/>
          </a:prstGeom>
          <a:noFill/>
          <a:ln>
            <a:noFill/>
          </a:ln>
        </p:spPr>
      </p:pic>
      <p:pic>
        <p:nvPicPr>
          <p:cNvPr id="952" name="Google Shape;952;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847919" y="4223634"/>
            <a:ext cx="743625" cy="156152"/>
          </a:xfrm>
          <a:prstGeom prst="rect">
            <a:avLst/>
          </a:prstGeom>
          <a:noFill/>
          <a:ln>
            <a:noFill/>
          </a:ln>
        </p:spPr>
      </p:pic>
      <p:pic>
        <p:nvPicPr>
          <p:cNvPr id="953" name="Google Shape;953;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6896490" y="3841753"/>
            <a:ext cx="414900" cy="141078"/>
          </a:xfrm>
          <a:prstGeom prst="rect">
            <a:avLst/>
          </a:prstGeom>
          <a:noFill/>
          <a:ln>
            <a:noFill/>
          </a:ln>
        </p:spPr>
      </p:pic>
      <p:pic>
        <p:nvPicPr>
          <p:cNvPr id="954" name="Google Shape;954;p43"/>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1833774" y="3325157"/>
            <a:ext cx="414900" cy="357875"/>
          </a:xfrm>
          <a:prstGeom prst="rect">
            <a:avLst/>
          </a:prstGeom>
          <a:noFill/>
          <a:ln>
            <a:noFill/>
          </a:ln>
        </p:spPr>
      </p:pic>
      <p:pic>
        <p:nvPicPr>
          <p:cNvPr id="955" name="Google Shape;955;p43"/>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7357135" y="2394666"/>
            <a:ext cx="355200" cy="407918"/>
          </a:xfrm>
          <a:prstGeom prst="rect">
            <a:avLst/>
          </a:prstGeom>
          <a:noFill/>
          <a:ln>
            <a:noFill/>
          </a:ln>
        </p:spPr>
      </p:pic>
      <p:pic>
        <p:nvPicPr>
          <p:cNvPr id="956" name="Google Shape;956;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561430" y="1347865"/>
            <a:ext cx="548700" cy="239608"/>
          </a:xfrm>
          <a:prstGeom prst="rect">
            <a:avLst/>
          </a:prstGeom>
          <a:noFill/>
          <a:ln>
            <a:noFill/>
          </a:ln>
        </p:spPr>
      </p:pic>
      <p:pic>
        <p:nvPicPr>
          <p:cNvPr id="957" name="Google Shape;957;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793257" y="3821684"/>
            <a:ext cx="355200" cy="181218"/>
          </a:xfrm>
          <a:prstGeom prst="rect">
            <a:avLst/>
          </a:prstGeom>
          <a:noFill/>
          <a:ln>
            <a:noFill/>
          </a:ln>
        </p:spPr>
      </p:pic>
      <p:pic>
        <p:nvPicPr>
          <p:cNvPr id="958" name="Google Shape;958;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437687" y="3427026"/>
            <a:ext cx="585300" cy="154136"/>
          </a:xfrm>
          <a:prstGeom prst="rect">
            <a:avLst/>
          </a:prstGeom>
          <a:noFill/>
          <a:ln>
            <a:noFill/>
          </a:ln>
        </p:spPr>
      </p:pic>
      <p:pic>
        <p:nvPicPr>
          <p:cNvPr id="959" name="Google Shape;959;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94513" y="1395483"/>
            <a:ext cx="585300" cy="144374"/>
          </a:xfrm>
          <a:prstGeom prst="rect">
            <a:avLst/>
          </a:prstGeom>
          <a:noFill/>
          <a:ln>
            <a:noFill/>
          </a:ln>
        </p:spPr>
      </p:pic>
      <p:pic>
        <p:nvPicPr>
          <p:cNvPr id="960" name="Google Shape;960;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032304" y="1770185"/>
            <a:ext cx="553200" cy="82976"/>
          </a:xfrm>
          <a:prstGeom prst="rect">
            <a:avLst/>
          </a:prstGeom>
          <a:noFill/>
          <a:ln>
            <a:noFill/>
          </a:ln>
        </p:spPr>
      </p:pic>
      <p:pic>
        <p:nvPicPr>
          <p:cNvPr id="961" name="Google Shape;961;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447556" y="1408299"/>
            <a:ext cx="636000" cy="118741"/>
          </a:xfrm>
          <a:prstGeom prst="rect">
            <a:avLst/>
          </a:prstGeom>
          <a:noFill/>
          <a:ln>
            <a:noFill/>
          </a:ln>
        </p:spPr>
      </p:pic>
      <p:pic>
        <p:nvPicPr>
          <p:cNvPr id="962" name="Google Shape;962;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393432" y="1366775"/>
            <a:ext cx="355150" cy="201790"/>
          </a:xfrm>
          <a:prstGeom prst="rect">
            <a:avLst/>
          </a:prstGeom>
          <a:noFill/>
          <a:ln>
            <a:noFill/>
          </a:ln>
        </p:spPr>
      </p:pic>
      <p:pic>
        <p:nvPicPr>
          <p:cNvPr id="963" name="Google Shape;963;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622473" y="3843953"/>
            <a:ext cx="594150" cy="136680"/>
          </a:xfrm>
          <a:prstGeom prst="rect">
            <a:avLst/>
          </a:prstGeom>
          <a:noFill/>
          <a:ln>
            <a:noFill/>
          </a:ln>
        </p:spPr>
      </p:pic>
      <p:pic>
        <p:nvPicPr>
          <p:cNvPr id="964" name="Google Shape;964;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8211790" y="3757433"/>
            <a:ext cx="355150" cy="309718"/>
          </a:xfrm>
          <a:prstGeom prst="rect">
            <a:avLst/>
          </a:prstGeom>
          <a:noFill/>
          <a:ln>
            <a:noFill/>
          </a:ln>
        </p:spPr>
      </p:pic>
      <p:pic>
        <p:nvPicPr>
          <p:cNvPr id="965" name="Google Shape;965;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1621270" y="1031138"/>
            <a:ext cx="911250" cy="91125"/>
          </a:xfrm>
          <a:prstGeom prst="rect">
            <a:avLst/>
          </a:prstGeom>
          <a:noFill/>
          <a:ln>
            <a:noFill/>
          </a:ln>
        </p:spPr>
      </p:pic>
      <p:pic>
        <p:nvPicPr>
          <p:cNvPr id="966" name="Google Shape;966;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2573924" y="1414322"/>
            <a:ext cx="414900" cy="106696"/>
          </a:xfrm>
          <a:prstGeom prst="rect">
            <a:avLst/>
          </a:prstGeom>
          <a:noFill/>
          <a:ln>
            <a:noFill/>
          </a:ln>
        </p:spPr>
      </p:pic>
      <p:pic>
        <p:nvPicPr>
          <p:cNvPr id="967" name="Google Shape;967;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248108" y="4557393"/>
            <a:ext cx="675000" cy="128250"/>
          </a:xfrm>
          <a:prstGeom prst="rect">
            <a:avLst/>
          </a:prstGeom>
          <a:noFill/>
          <a:ln>
            <a:noFill/>
          </a:ln>
        </p:spPr>
      </p:pic>
      <p:pic>
        <p:nvPicPr>
          <p:cNvPr id="968" name="Google Shape;968;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848612" y="3435487"/>
            <a:ext cx="663900" cy="137214"/>
          </a:xfrm>
          <a:prstGeom prst="rect">
            <a:avLst/>
          </a:prstGeom>
          <a:noFill/>
          <a:ln>
            <a:noFill/>
          </a:ln>
        </p:spPr>
      </p:pic>
      <p:pic>
        <p:nvPicPr>
          <p:cNvPr id="969" name="Google Shape;969;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499391" y="4230693"/>
            <a:ext cx="636000" cy="142035"/>
          </a:xfrm>
          <a:prstGeom prst="rect">
            <a:avLst/>
          </a:prstGeom>
          <a:noFill/>
          <a:ln>
            <a:noFill/>
          </a:ln>
        </p:spPr>
      </p:pic>
      <p:pic>
        <p:nvPicPr>
          <p:cNvPr id="970" name="Google Shape;970;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07083" y="3845533"/>
            <a:ext cx="635750" cy="133519"/>
          </a:xfrm>
          <a:prstGeom prst="rect">
            <a:avLst/>
          </a:prstGeom>
          <a:noFill/>
          <a:ln>
            <a:noFill/>
          </a:ln>
        </p:spPr>
      </p:pic>
      <p:pic>
        <p:nvPicPr>
          <p:cNvPr id="971" name="Google Shape;971;p4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2383562" y="3406612"/>
            <a:ext cx="635750" cy="194963"/>
          </a:xfrm>
          <a:prstGeom prst="rect">
            <a:avLst/>
          </a:prstGeom>
          <a:noFill/>
          <a:ln>
            <a:noFill/>
          </a:ln>
        </p:spPr>
      </p:pic>
      <p:pic>
        <p:nvPicPr>
          <p:cNvPr id="972" name="Google Shape;972;p4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3880040" y="1734613"/>
            <a:ext cx="585300" cy="154120"/>
          </a:xfrm>
          <a:prstGeom prst="rect">
            <a:avLst/>
          </a:prstGeom>
          <a:noFill/>
          <a:ln>
            <a:noFill/>
          </a:ln>
        </p:spPr>
      </p:pic>
      <p:pic>
        <p:nvPicPr>
          <p:cNvPr id="973" name="Google Shape;973;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3936484" y="2432222"/>
            <a:ext cx="414900" cy="332808"/>
          </a:xfrm>
          <a:prstGeom prst="rect">
            <a:avLst/>
          </a:prstGeom>
          <a:noFill/>
          <a:ln>
            <a:noFill/>
          </a:ln>
        </p:spPr>
      </p:pic>
      <p:pic>
        <p:nvPicPr>
          <p:cNvPr id="974" name="Google Shape;974;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7865552" y="2893813"/>
            <a:ext cx="414900" cy="254019"/>
          </a:xfrm>
          <a:prstGeom prst="rect">
            <a:avLst/>
          </a:prstGeom>
          <a:noFill/>
          <a:ln>
            <a:noFill/>
          </a:ln>
        </p:spPr>
      </p:pic>
      <p:pic>
        <p:nvPicPr>
          <p:cNvPr id="975" name="Google Shape;975;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61800" y="947042"/>
            <a:ext cx="414900" cy="259317"/>
          </a:xfrm>
          <a:prstGeom prst="rect">
            <a:avLst/>
          </a:prstGeom>
          <a:noFill/>
          <a:ln>
            <a:noFill/>
          </a:ln>
        </p:spPr>
      </p:pic>
      <p:pic>
        <p:nvPicPr>
          <p:cNvPr id="976" name="Google Shape;976;p43"/>
          <p:cNvPicPr preferRelativeResize="0"/>
          <p:nvPr/>
        </p:nvPicPr>
        <p:blipFill rotWithShape="1">
          <a:blip r:embed="rId141" cstate="print">
            <a:alphaModFix/>
            <a:extLst>
              <a:ext uri="{28A0092B-C50C-407E-A947-70E740481C1C}">
                <a14:useLocalDpi xmlns:a14="http://schemas.microsoft.com/office/drawing/2010/main"/>
              </a:ext>
            </a:extLst>
          </a:blip>
          <a:srcRect/>
          <a:stretch/>
        </p:blipFill>
        <p:spPr>
          <a:xfrm>
            <a:off x="6304324" y="4187494"/>
            <a:ext cx="513600" cy="228433"/>
          </a:xfrm>
          <a:prstGeom prst="rect">
            <a:avLst/>
          </a:prstGeom>
          <a:noFill/>
          <a:ln>
            <a:noFill/>
          </a:ln>
        </p:spPr>
      </p:pic>
      <p:pic>
        <p:nvPicPr>
          <p:cNvPr id="977" name="Google Shape;977;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032712" y="3400083"/>
            <a:ext cx="663900" cy="208022"/>
          </a:xfrm>
          <a:prstGeom prst="rect">
            <a:avLst/>
          </a:prstGeom>
          <a:noFill/>
          <a:ln>
            <a:noFill/>
          </a:ln>
        </p:spPr>
      </p:pic>
      <p:pic>
        <p:nvPicPr>
          <p:cNvPr id="978" name="Google Shape;978;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4541694" y="1741140"/>
            <a:ext cx="414900" cy="141067"/>
          </a:xfrm>
          <a:prstGeom prst="rect">
            <a:avLst/>
          </a:prstGeom>
          <a:noFill/>
          <a:ln>
            <a:noFill/>
          </a:ln>
        </p:spPr>
      </p:pic>
      <p:pic>
        <p:nvPicPr>
          <p:cNvPr id="979" name="Google Shape;979;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915733" y="3817326"/>
            <a:ext cx="553200" cy="189932"/>
          </a:xfrm>
          <a:prstGeom prst="rect">
            <a:avLst/>
          </a:prstGeom>
          <a:noFill/>
          <a:ln>
            <a:noFill/>
          </a:ln>
        </p:spPr>
      </p:pic>
      <p:pic>
        <p:nvPicPr>
          <p:cNvPr id="980" name="Google Shape;980;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1145687" y="3404516"/>
            <a:ext cx="553200" cy="199156"/>
          </a:xfrm>
          <a:prstGeom prst="rect">
            <a:avLst/>
          </a:prstGeom>
          <a:noFill/>
          <a:ln>
            <a:noFill/>
          </a:ln>
        </p:spPr>
      </p:pic>
      <p:pic>
        <p:nvPicPr>
          <p:cNvPr id="981" name="Google Shape;981;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3679383" y="2944574"/>
            <a:ext cx="594175" cy="152499"/>
          </a:xfrm>
          <a:prstGeom prst="rect">
            <a:avLst/>
          </a:prstGeom>
          <a:noFill/>
          <a:ln>
            <a:noFill/>
          </a:ln>
        </p:spPr>
      </p:pic>
      <p:pic>
        <p:nvPicPr>
          <p:cNvPr id="982" name="Google Shape;982;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592467" y="2490719"/>
            <a:ext cx="548700" cy="215813"/>
          </a:xfrm>
          <a:prstGeom prst="rect">
            <a:avLst/>
          </a:prstGeom>
          <a:noFill/>
          <a:ln>
            <a:noFill/>
          </a:ln>
        </p:spPr>
      </p:pic>
      <p:pic>
        <p:nvPicPr>
          <p:cNvPr id="983" name="Google Shape;983;p43"/>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1411220" y="4158310"/>
            <a:ext cx="213745" cy="286800"/>
          </a:xfrm>
          <a:prstGeom prst="rect">
            <a:avLst/>
          </a:prstGeom>
          <a:noFill/>
          <a:ln>
            <a:noFill/>
          </a:ln>
        </p:spPr>
      </p:pic>
      <p:pic>
        <p:nvPicPr>
          <p:cNvPr id="984" name="Google Shape;984;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056279" y="1003560"/>
            <a:ext cx="636000" cy="146280"/>
          </a:xfrm>
          <a:prstGeom prst="rect">
            <a:avLst/>
          </a:prstGeom>
          <a:noFill/>
          <a:ln>
            <a:noFill/>
          </a:ln>
        </p:spPr>
      </p:pic>
      <p:pic>
        <p:nvPicPr>
          <p:cNvPr id="985" name="Google Shape;985;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586404" y="4216510"/>
            <a:ext cx="663900" cy="170401"/>
          </a:xfrm>
          <a:prstGeom prst="rect">
            <a:avLst/>
          </a:prstGeom>
          <a:noFill/>
          <a:ln>
            <a:noFill/>
          </a:ln>
        </p:spPr>
      </p:pic>
      <p:pic>
        <p:nvPicPr>
          <p:cNvPr id="986" name="Google Shape;986;p43"/>
          <p:cNvPicPr preferRelativeResize="0"/>
          <p:nvPr/>
        </p:nvPicPr>
        <p:blipFill rotWithShape="1">
          <a:blip r:embed="rId151" cstate="print">
            <a:alphaModFix/>
            <a:extLst>
              <a:ext uri="{28A0092B-C50C-407E-A947-70E740481C1C}">
                <a14:useLocalDpi xmlns:a14="http://schemas.microsoft.com/office/drawing/2010/main"/>
              </a:ext>
            </a:extLst>
          </a:blip>
          <a:srcRect/>
          <a:stretch/>
        </p:blipFill>
        <p:spPr>
          <a:xfrm>
            <a:off x="7206377" y="4454405"/>
            <a:ext cx="355150" cy="334225"/>
          </a:xfrm>
          <a:prstGeom prst="rect">
            <a:avLst/>
          </a:prstGeom>
          <a:noFill/>
          <a:ln>
            <a:noFill/>
          </a:ln>
        </p:spPr>
      </p:pic>
      <p:pic>
        <p:nvPicPr>
          <p:cNvPr id="987" name="Google Shape;987;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2269528" y="4256826"/>
            <a:ext cx="585300" cy="89769"/>
          </a:xfrm>
          <a:prstGeom prst="rect">
            <a:avLst/>
          </a:prstGeom>
          <a:noFill/>
          <a:ln>
            <a:noFill/>
          </a:ln>
        </p:spPr>
      </p:pic>
      <p:pic>
        <p:nvPicPr>
          <p:cNvPr id="988" name="Google Shape;988;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4058181" y="4515193"/>
            <a:ext cx="585300" cy="212650"/>
          </a:xfrm>
          <a:prstGeom prst="rect">
            <a:avLst/>
          </a:prstGeom>
          <a:noFill/>
          <a:ln>
            <a:noFill/>
          </a:ln>
        </p:spPr>
      </p:pic>
      <p:pic>
        <p:nvPicPr>
          <p:cNvPr id="989" name="Google Shape;989;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532266" y="3726212"/>
            <a:ext cx="548640" cy="372161"/>
          </a:xfrm>
          <a:prstGeom prst="rect">
            <a:avLst/>
          </a:prstGeom>
          <a:noFill/>
          <a:ln>
            <a:noFill/>
          </a:ln>
        </p:spPr>
      </p:pic>
      <p:pic>
        <p:nvPicPr>
          <p:cNvPr id="990" name="Google Shape;990;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5698045" y="1392441"/>
            <a:ext cx="663900" cy="150457"/>
          </a:xfrm>
          <a:prstGeom prst="rect">
            <a:avLst/>
          </a:prstGeom>
          <a:noFill/>
          <a:ln>
            <a:noFill/>
          </a:ln>
        </p:spPr>
      </p:pic>
      <p:pic>
        <p:nvPicPr>
          <p:cNvPr id="991" name="Google Shape;991;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2681166" y="3782157"/>
            <a:ext cx="513600" cy="260270"/>
          </a:xfrm>
          <a:prstGeom prst="rect">
            <a:avLst/>
          </a:prstGeom>
          <a:noFill/>
          <a:ln>
            <a:noFill/>
          </a:ln>
        </p:spPr>
      </p:pic>
      <p:pic>
        <p:nvPicPr>
          <p:cNvPr id="992" name="Google Shape;992;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1211300" y="1390320"/>
            <a:ext cx="635750" cy="154699"/>
          </a:xfrm>
          <a:prstGeom prst="rect">
            <a:avLst/>
          </a:prstGeom>
          <a:noFill/>
          <a:ln>
            <a:noFill/>
          </a:ln>
        </p:spPr>
      </p:pic>
      <p:pic>
        <p:nvPicPr>
          <p:cNvPr id="993" name="Google Shape;993;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4894509" y="1008075"/>
            <a:ext cx="675000" cy="137250"/>
          </a:xfrm>
          <a:prstGeom prst="rect">
            <a:avLst/>
          </a:prstGeom>
          <a:noFill/>
          <a:ln>
            <a:noFill/>
          </a:ln>
        </p:spPr>
      </p:pic>
      <p:pic>
        <p:nvPicPr>
          <p:cNvPr id="994" name="Google Shape;994;p43"/>
          <p:cNvPicPr preferRelativeResize="0"/>
          <p:nvPr/>
        </p:nvPicPr>
        <p:blipFill rotWithShape="1">
          <a:blip r:embed="rId159" cstate="print">
            <a:alphaModFix/>
            <a:extLst>
              <a:ext uri="{28A0092B-C50C-407E-A947-70E740481C1C}">
                <a14:useLocalDpi xmlns:a14="http://schemas.microsoft.com/office/drawing/2010/main"/>
              </a:ext>
            </a:extLst>
          </a:blip>
          <a:srcRect/>
          <a:stretch/>
        </p:blipFill>
        <p:spPr>
          <a:xfrm>
            <a:off x="6801607" y="1658938"/>
            <a:ext cx="355150" cy="305472"/>
          </a:xfrm>
          <a:prstGeom prst="rect">
            <a:avLst/>
          </a:prstGeom>
          <a:noFill/>
          <a:ln>
            <a:noFill/>
          </a:ln>
        </p:spPr>
      </p:pic>
      <p:pic>
        <p:nvPicPr>
          <p:cNvPr id="995" name="Google Shape;995;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5113358" y="1362560"/>
            <a:ext cx="553200" cy="210220"/>
          </a:xfrm>
          <a:prstGeom prst="rect">
            <a:avLst/>
          </a:prstGeom>
          <a:noFill/>
          <a:ln>
            <a:noFill/>
          </a:ln>
        </p:spPr>
      </p:pic>
      <p:pic>
        <p:nvPicPr>
          <p:cNvPr id="996" name="Google Shape;996;p43"/>
          <p:cNvPicPr preferRelativeResize="0"/>
          <p:nvPr/>
        </p:nvPicPr>
        <p:blipFill rotWithShape="1">
          <a:blip r:embed="rId161" cstate="print">
            <a:alphaModFix/>
            <a:extLst>
              <a:ext uri="{28A0092B-C50C-407E-A947-70E740481C1C}">
                <a14:useLocalDpi xmlns:a14="http://schemas.microsoft.com/office/drawing/2010/main"/>
              </a:ext>
            </a:extLst>
          </a:blip>
          <a:srcRect/>
          <a:stretch/>
        </p:blipFill>
        <p:spPr>
          <a:xfrm>
            <a:off x="6780069" y="1407061"/>
            <a:ext cx="636000" cy="121217"/>
          </a:xfrm>
          <a:prstGeom prst="rect">
            <a:avLst/>
          </a:prstGeom>
          <a:noFill/>
          <a:ln>
            <a:noFill/>
          </a:ln>
        </p:spPr>
      </p:pic>
      <p:pic>
        <p:nvPicPr>
          <p:cNvPr id="997" name="Google Shape;997;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201325" y="2516500"/>
            <a:ext cx="675000" cy="164251"/>
          </a:xfrm>
          <a:prstGeom prst="rect">
            <a:avLst/>
          </a:prstGeom>
          <a:noFill/>
          <a:ln>
            <a:noFill/>
          </a:ln>
        </p:spPr>
      </p:pic>
      <p:pic>
        <p:nvPicPr>
          <p:cNvPr id="998" name="Google Shape;998;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4528670" y="1354264"/>
            <a:ext cx="553200" cy="226812"/>
          </a:xfrm>
          <a:prstGeom prst="rect">
            <a:avLst/>
          </a:prstGeom>
          <a:noFill/>
          <a:ln>
            <a:noFill/>
          </a:ln>
        </p:spPr>
      </p:pic>
    </p:spTree>
    <p:extLst>
      <p:ext uri="{BB962C8B-B14F-4D97-AF65-F5344CB8AC3E}">
        <p14:creationId xmlns:p14="http://schemas.microsoft.com/office/powerpoint/2010/main" val="149925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13" name="Google Shape;113;p26"/>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14" name="Google Shape;114;p26"/>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lang="zh-CN" altLang="en-US" sz="1800" dirty="0">
              <a:solidFill>
                <a:schemeClr val="dk2"/>
              </a:solidFill>
            </a:endParaRPr>
          </a:p>
          <a:p>
            <a:pPr marL="0" lvl="0" indent="0" algn="l" rtl="0">
              <a:spcBef>
                <a:spcPts val="0"/>
              </a:spcBef>
              <a:spcAft>
                <a:spcPts val="0"/>
              </a:spcAft>
              <a:buNone/>
            </a:pPr>
            <a:endParaRPr dirty="0">
              <a:solidFill>
                <a:schemeClr val="dk2"/>
              </a:solidFill>
            </a:endParaRPr>
          </a:p>
        </p:txBody>
      </p:sp>
      <p:sp>
        <p:nvSpPr>
          <p:cNvPr id="115" name="Google Shape;115;p26"/>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116" name="Google Shape;116;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18" name="Google Shape;118;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19" name="Google Shape;119;p26"/>
          <p:cNvGrpSpPr/>
          <p:nvPr/>
        </p:nvGrpSpPr>
        <p:grpSpPr>
          <a:xfrm>
            <a:off x="3751692" y="2647446"/>
            <a:ext cx="779700" cy="780588"/>
            <a:chOff x="6484238" y="2647446"/>
            <a:chExt cx="779700" cy="780588"/>
          </a:xfrm>
        </p:grpSpPr>
        <p:sp>
          <p:nvSpPr>
            <p:cNvPr id="120" name="Google Shape;120;p26"/>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121" name="Google Shape;121;p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22" name="Google Shape;122;p26"/>
          <p:cNvGrpSpPr/>
          <p:nvPr/>
        </p:nvGrpSpPr>
        <p:grpSpPr>
          <a:xfrm>
            <a:off x="5333741" y="2638109"/>
            <a:ext cx="740700" cy="772225"/>
            <a:chOff x="8347013" y="2638109"/>
            <a:chExt cx="740700" cy="772225"/>
          </a:xfrm>
        </p:grpSpPr>
        <p:pic>
          <p:nvPicPr>
            <p:cNvPr id="123" name="Google Shape;123;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24" name="Google Shape;124;p26"/>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125" name="Google Shape;125;p26"/>
          <p:cNvGrpSpPr/>
          <p:nvPr/>
        </p:nvGrpSpPr>
        <p:grpSpPr>
          <a:xfrm>
            <a:off x="-85937" y="2630208"/>
            <a:ext cx="1120200" cy="796867"/>
            <a:chOff x="-26975" y="2636258"/>
            <a:chExt cx="1120200" cy="796867"/>
          </a:xfrm>
        </p:grpSpPr>
        <p:sp>
          <p:nvSpPr>
            <p:cNvPr id="126" name="Google Shape;126;p26"/>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dirty="0">
                  <a:solidFill>
                    <a:srgbClr val="606060"/>
                  </a:solidFill>
                  <a:highlight>
                    <a:srgbClr val="FFFFFF"/>
                  </a:highlight>
                </a:rPr>
                <a:t>√</a:t>
              </a:r>
              <a:r>
                <a:rPr lang="zh-CN" altLang="en-US" sz="900" dirty="0">
                  <a:solidFill>
                    <a:srgbClr val="606060"/>
                  </a:solidFill>
                  <a:highlight>
                    <a:srgbClr val="FFFFFF"/>
                  </a:highlight>
                </a:rPr>
                <a:t>服务发现</a:t>
              </a:r>
              <a:endParaRPr sz="900" dirty="0"/>
            </a:p>
          </p:txBody>
        </p:sp>
        <p:pic>
          <p:nvPicPr>
            <p:cNvPr id="127" name="Google Shape;12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grpSp>
        <p:nvGrpSpPr>
          <p:cNvPr id="128" name="Google Shape;128;p26"/>
          <p:cNvGrpSpPr/>
          <p:nvPr/>
        </p:nvGrpSpPr>
        <p:grpSpPr>
          <a:xfrm>
            <a:off x="6038345" y="1709966"/>
            <a:ext cx="1007700" cy="1151160"/>
            <a:chOff x="8217250" y="1709966"/>
            <a:chExt cx="1007700" cy="1151160"/>
          </a:xfrm>
        </p:grpSpPr>
        <p:sp>
          <p:nvSpPr>
            <p:cNvPr id="129" name="Google Shape;129;p26"/>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30" name="Google Shape;130;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31" name="Google Shape;131;p26"/>
          <p:cNvGrpSpPr/>
          <p:nvPr/>
        </p:nvGrpSpPr>
        <p:grpSpPr>
          <a:xfrm>
            <a:off x="6900652" y="1772918"/>
            <a:ext cx="1126800" cy="964579"/>
            <a:chOff x="1667824" y="2636255"/>
            <a:chExt cx="1126800" cy="964579"/>
          </a:xfrm>
        </p:grpSpPr>
        <p:sp>
          <p:nvSpPr>
            <p:cNvPr id="132" name="Google Shape;132;p26"/>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33" name="Google Shape;133;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34" name="Google Shape;134;p26"/>
          <p:cNvGrpSpPr/>
          <p:nvPr/>
        </p:nvGrpSpPr>
        <p:grpSpPr>
          <a:xfrm>
            <a:off x="7882059" y="1804638"/>
            <a:ext cx="691800" cy="874258"/>
            <a:chOff x="2871385" y="2650976"/>
            <a:chExt cx="691800" cy="874258"/>
          </a:xfrm>
        </p:grpSpPr>
        <p:sp>
          <p:nvSpPr>
            <p:cNvPr id="135" name="Google Shape;135;p26"/>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algn="ctr"/>
              <a:r>
                <a:rPr lang="zh-CN" altLang="en-US" sz="700" dirty="0"/>
                <a:t>安全</a:t>
              </a:r>
            </a:p>
            <a:p>
              <a:pPr marL="0" lvl="0" indent="0" algn="ctr" rtl="0">
                <a:spcBef>
                  <a:spcPts val="0"/>
                </a:spcBef>
                <a:spcAft>
                  <a:spcPts val="0"/>
                </a:spcAft>
                <a:buNone/>
              </a:pPr>
              <a:r>
                <a:rPr lang="en-US" sz="700" dirty="0">
                  <a:solidFill>
                    <a:srgbClr val="606060"/>
                  </a:solidFill>
                  <a:highlight>
                    <a:srgbClr val="FFFFFF"/>
                  </a:highlight>
                </a:rPr>
                <a:t>y</a:t>
              </a:r>
              <a:endParaRPr sz="700" dirty="0"/>
            </a:p>
          </p:txBody>
        </p:sp>
        <p:pic>
          <p:nvPicPr>
            <p:cNvPr id="136" name="Google Shape;13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137" name="Google Shape;137;p26"/>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38" name="Google Shape;138;p26"/>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139" name="Google Shape;139;p26"/>
          <p:cNvGrpSpPr/>
          <p:nvPr/>
        </p:nvGrpSpPr>
        <p:grpSpPr>
          <a:xfrm>
            <a:off x="4490667" y="2657989"/>
            <a:ext cx="883800" cy="943745"/>
            <a:chOff x="7256190" y="2657989"/>
            <a:chExt cx="883800" cy="943745"/>
          </a:xfrm>
        </p:grpSpPr>
        <p:pic>
          <p:nvPicPr>
            <p:cNvPr id="140" name="Google Shape;140;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41" name="Google Shape;141;p26"/>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142" name="Google Shape;142;p26"/>
          <p:cNvGrpSpPr/>
          <p:nvPr/>
        </p:nvGrpSpPr>
        <p:grpSpPr>
          <a:xfrm>
            <a:off x="5236038" y="1747073"/>
            <a:ext cx="947700" cy="863852"/>
            <a:chOff x="6234350" y="1747073"/>
            <a:chExt cx="947700" cy="863852"/>
          </a:xfrm>
        </p:grpSpPr>
        <p:sp>
          <p:nvSpPr>
            <p:cNvPr id="143" name="Google Shape;143;p26"/>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API</a:t>
              </a:r>
              <a:endParaRPr lang="zh-CN" altLang="en-US" sz="700" dirty="0"/>
            </a:p>
          </p:txBody>
        </p:sp>
        <p:pic>
          <p:nvPicPr>
            <p:cNvPr id="144" name="Google Shape;144;p2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145" name="Google Shape;145;p26"/>
          <p:cNvGrpSpPr/>
          <p:nvPr/>
        </p:nvGrpSpPr>
        <p:grpSpPr>
          <a:xfrm>
            <a:off x="2745117" y="1804654"/>
            <a:ext cx="1126800" cy="904072"/>
            <a:chOff x="1650497" y="1804654"/>
            <a:chExt cx="1126800" cy="904072"/>
          </a:xfrm>
        </p:grpSpPr>
        <p:sp>
          <p:nvSpPr>
            <p:cNvPr id="146" name="Google Shape;146;p26"/>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147" name="Google Shape;147;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48" name="Google Shape;148;p26"/>
          <p:cNvGrpSpPr/>
          <p:nvPr/>
        </p:nvGrpSpPr>
        <p:grpSpPr>
          <a:xfrm>
            <a:off x="4373731" y="1778696"/>
            <a:ext cx="1007700" cy="929130"/>
            <a:chOff x="5366459" y="1778696"/>
            <a:chExt cx="1007700" cy="929130"/>
          </a:xfrm>
        </p:grpSpPr>
        <p:sp>
          <p:nvSpPr>
            <p:cNvPr id="149" name="Google Shape;149;p26"/>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容器运行</a:t>
              </a:r>
              <a:endParaRPr lang="zh-CN" altLang="en-US" sz="700" dirty="0"/>
            </a:p>
          </p:txBody>
        </p:sp>
        <p:pic>
          <p:nvPicPr>
            <p:cNvPr id="150" name="Google Shape;15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151" name="Google Shape;151;p26"/>
          <p:cNvGrpSpPr/>
          <p:nvPr/>
        </p:nvGrpSpPr>
        <p:grpSpPr>
          <a:xfrm>
            <a:off x="2748417" y="2822508"/>
            <a:ext cx="1120200" cy="656226"/>
            <a:chOff x="5348263" y="2822508"/>
            <a:chExt cx="1120200" cy="656226"/>
          </a:xfrm>
        </p:grpSpPr>
        <p:sp>
          <p:nvSpPr>
            <p:cNvPr id="152" name="Google Shape;152;p26"/>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53" name="Google Shape;153;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54" name="Google Shape;154;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223961" y="3742036"/>
            <a:ext cx="822960" cy="502006"/>
          </a:xfrm>
          <a:prstGeom prst="rect">
            <a:avLst/>
          </a:prstGeom>
          <a:noFill/>
          <a:ln>
            <a:noFill/>
          </a:ln>
        </p:spPr>
      </p:pic>
      <p:pic>
        <p:nvPicPr>
          <p:cNvPr id="155" name="Google Shape;155;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394071" y="3742036"/>
            <a:ext cx="822960" cy="502006"/>
          </a:xfrm>
          <a:prstGeom prst="rect">
            <a:avLst/>
          </a:prstGeom>
          <a:noFill/>
          <a:ln>
            <a:noFill/>
          </a:ln>
        </p:spPr>
      </p:pic>
      <p:pic>
        <p:nvPicPr>
          <p:cNvPr id="156" name="Google Shape;156;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64182" y="3742036"/>
            <a:ext cx="822960" cy="502006"/>
          </a:xfrm>
          <a:prstGeom prst="rect">
            <a:avLst/>
          </a:prstGeom>
          <a:noFill/>
          <a:ln>
            <a:noFill/>
          </a:ln>
        </p:spPr>
      </p:pic>
      <p:pic>
        <p:nvPicPr>
          <p:cNvPr id="157" name="Google Shape;157;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734293" y="3742036"/>
            <a:ext cx="822960" cy="502006"/>
          </a:xfrm>
          <a:prstGeom prst="rect">
            <a:avLst/>
          </a:prstGeom>
          <a:noFill/>
          <a:ln>
            <a:noFill/>
          </a:ln>
        </p:spPr>
      </p:pic>
      <p:pic>
        <p:nvPicPr>
          <p:cNvPr id="158" name="Google Shape;158;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904404" y="3742036"/>
            <a:ext cx="822960" cy="502006"/>
          </a:xfrm>
          <a:prstGeom prst="rect">
            <a:avLst/>
          </a:prstGeom>
          <a:noFill/>
          <a:ln>
            <a:noFill/>
          </a:ln>
        </p:spPr>
      </p:pic>
      <p:pic>
        <p:nvPicPr>
          <p:cNvPr id="159" name="Google Shape;159;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7074514" y="3742036"/>
            <a:ext cx="822960" cy="502006"/>
          </a:xfrm>
          <a:prstGeom prst="rect">
            <a:avLst/>
          </a:prstGeom>
          <a:noFill/>
          <a:ln>
            <a:noFill/>
          </a:ln>
        </p:spPr>
      </p:pic>
      <p:pic>
        <p:nvPicPr>
          <p:cNvPr id="160" name="Google Shape;160;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161" name="Google Shape;161;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162" name="Google Shape;162;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18658" y="4325178"/>
            <a:ext cx="822960" cy="502006"/>
          </a:xfrm>
          <a:prstGeom prst="rect">
            <a:avLst/>
          </a:prstGeom>
          <a:noFill/>
          <a:ln>
            <a:noFill/>
          </a:ln>
        </p:spPr>
      </p:pic>
      <p:pic>
        <p:nvPicPr>
          <p:cNvPr id="163" name="Google Shape;163;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059678" y="4325178"/>
            <a:ext cx="822960" cy="502006"/>
          </a:xfrm>
          <a:prstGeom prst="rect">
            <a:avLst/>
          </a:prstGeom>
          <a:noFill/>
          <a:ln>
            <a:noFill/>
          </a:ln>
        </p:spPr>
      </p:pic>
      <p:pic>
        <p:nvPicPr>
          <p:cNvPr id="164" name="Google Shape;164;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100698" y="4325178"/>
            <a:ext cx="822960" cy="502006"/>
          </a:xfrm>
          <a:prstGeom prst="rect">
            <a:avLst/>
          </a:prstGeom>
          <a:noFill/>
          <a:ln>
            <a:noFill/>
          </a:ln>
        </p:spPr>
      </p:pic>
      <p:pic>
        <p:nvPicPr>
          <p:cNvPr id="165" name="Google Shape;165;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41719" y="4325178"/>
            <a:ext cx="822960" cy="502006"/>
          </a:xfrm>
          <a:prstGeom prst="rect">
            <a:avLst/>
          </a:prstGeom>
          <a:noFill/>
          <a:ln>
            <a:noFill/>
          </a:ln>
        </p:spPr>
      </p:pic>
      <p:pic>
        <p:nvPicPr>
          <p:cNvPr id="166" name="Google Shape;166;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223759" y="4325178"/>
            <a:ext cx="822960" cy="502006"/>
          </a:xfrm>
          <a:prstGeom prst="rect">
            <a:avLst/>
          </a:prstGeom>
          <a:noFill/>
          <a:ln>
            <a:noFill/>
          </a:ln>
        </p:spPr>
      </p:pic>
      <p:pic>
        <p:nvPicPr>
          <p:cNvPr id="167" name="Google Shape;167;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64780" y="4325178"/>
            <a:ext cx="822960" cy="502006"/>
          </a:xfrm>
          <a:prstGeom prst="rect">
            <a:avLst/>
          </a:prstGeom>
          <a:noFill/>
          <a:ln>
            <a:noFill/>
          </a:ln>
        </p:spPr>
      </p:pic>
      <p:pic>
        <p:nvPicPr>
          <p:cNvPr id="168" name="Google Shape;168;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69" name="Google Shape;169;p26"/>
          <p:cNvGrpSpPr/>
          <p:nvPr/>
        </p:nvGrpSpPr>
        <p:grpSpPr>
          <a:xfrm>
            <a:off x="-70487" y="1744056"/>
            <a:ext cx="1089300" cy="807820"/>
            <a:chOff x="53850" y="1738207"/>
            <a:chExt cx="1089300" cy="807820"/>
          </a:xfrm>
        </p:grpSpPr>
        <p:sp>
          <p:nvSpPr>
            <p:cNvPr id="170" name="Google Shape;170;p26"/>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171" name="Google Shape;17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72" name="Google Shape;172;p26"/>
          <p:cNvGrpSpPr/>
          <p:nvPr/>
        </p:nvGrpSpPr>
        <p:grpSpPr>
          <a:xfrm>
            <a:off x="1900675" y="1744441"/>
            <a:ext cx="922500" cy="807050"/>
            <a:chOff x="117673" y="2588875"/>
            <a:chExt cx="922500" cy="807050"/>
          </a:xfrm>
        </p:grpSpPr>
        <p:sp>
          <p:nvSpPr>
            <p:cNvPr id="173" name="Google Shape;173;p26"/>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lvl="0" algn="ctr"/>
              <a:r>
                <a:rPr lang="zh-CN" altLang="en-US" sz="900" dirty="0">
                  <a:solidFill>
                    <a:srgbClr val="606060"/>
                  </a:solidFill>
                  <a:highlight>
                    <a:srgbClr val="FFFFFF"/>
                  </a:highlight>
                </a:rPr>
                <a:t>服务代理</a:t>
              </a:r>
            </a:p>
          </p:txBody>
        </p:sp>
        <p:pic>
          <p:nvPicPr>
            <p:cNvPr id="174" name="Google Shape;174;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175" name="Google Shape;175;p26"/>
          <p:cNvGrpSpPr/>
          <p:nvPr/>
        </p:nvGrpSpPr>
        <p:grpSpPr>
          <a:xfrm>
            <a:off x="965044" y="1748133"/>
            <a:ext cx="989400" cy="799666"/>
            <a:chOff x="1122850" y="1746361"/>
            <a:chExt cx="989400" cy="799666"/>
          </a:xfrm>
        </p:grpSpPr>
        <p:sp>
          <p:nvSpPr>
            <p:cNvPr id="176" name="Google Shape;176;p26"/>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监控</a:t>
              </a:r>
              <a:endParaRPr lang="zh-CN" altLang="en-US" sz="900" dirty="0"/>
            </a:p>
          </p:txBody>
        </p:sp>
        <p:pic>
          <p:nvPicPr>
            <p:cNvPr id="177" name="Google Shape;177;p26"/>
            <p:cNvPicPr preferRelativeResize="0"/>
            <p:nvPr/>
          </p:nvPicPr>
          <p:blipFill>
            <a:blip r:embed="rId31">
              <a:alphaModFix/>
            </a:blip>
            <a:stretch>
              <a:fillRect/>
            </a:stretch>
          </p:blipFill>
          <p:spPr>
            <a:xfrm>
              <a:off x="1247214" y="1746361"/>
              <a:ext cx="740664" cy="638823"/>
            </a:xfrm>
            <a:prstGeom prst="rect">
              <a:avLst/>
            </a:prstGeom>
            <a:noFill/>
            <a:ln>
              <a:noFill/>
            </a:ln>
          </p:spPr>
        </p:pic>
      </p:grpSp>
      <p:grpSp>
        <p:nvGrpSpPr>
          <p:cNvPr id="178" name="Google Shape;178;p26"/>
          <p:cNvGrpSpPr/>
          <p:nvPr/>
        </p:nvGrpSpPr>
        <p:grpSpPr>
          <a:xfrm>
            <a:off x="6033716" y="2636250"/>
            <a:ext cx="599100" cy="783375"/>
            <a:chOff x="8469225" y="2636250"/>
            <a:chExt cx="599100" cy="783375"/>
          </a:xfrm>
        </p:grpSpPr>
        <p:pic>
          <p:nvPicPr>
            <p:cNvPr id="179" name="Google Shape;179;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80" name="Google Shape;180;p26"/>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181" name="Google Shape;181;p26"/>
          <p:cNvGrpSpPr/>
          <p:nvPr/>
        </p:nvGrpSpPr>
        <p:grpSpPr>
          <a:xfrm>
            <a:off x="8428466" y="1762240"/>
            <a:ext cx="718800" cy="809457"/>
            <a:chOff x="3103242" y="2663577"/>
            <a:chExt cx="718800" cy="809457"/>
          </a:xfrm>
        </p:grpSpPr>
        <p:sp>
          <p:nvSpPr>
            <p:cNvPr id="182" name="Google Shape;182;p26"/>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434343"/>
                  </a:solidFill>
                </a:rPr>
                <a:t>存储</a:t>
              </a:r>
            </a:p>
          </p:txBody>
        </p:sp>
        <p:pic>
          <p:nvPicPr>
            <p:cNvPr id="183" name="Google Shape;183;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84" name="Google Shape;184;p26"/>
          <p:cNvGrpSpPr/>
          <p:nvPr/>
        </p:nvGrpSpPr>
        <p:grpSpPr>
          <a:xfrm>
            <a:off x="6592091" y="2687125"/>
            <a:ext cx="778194" cy="763790"/>
            <a:chOff x="8393025" y="2687125"/>
            <a:chExt cx="778194" cy="763790"/>
          </a:xfrm>
        </p:grpSpPr>
        <p:pic>
          <p:nvPicPr>
            <p:cNvPr id="185" name="Google Shape;185;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86" name="Google Shape;186;p26"/>
            <p:cNvSpPr txBox="1"/>
            <p:nvPr/>
          </p:nvSpPr>
          <p:spPr>
            <a:xfrm>
              <a:off x="8393025" y="3183525"/>
              <a:ext cx="778194" cy="2673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p>
          </p:txBody>
        </p:sp>
      </p:grpSp>
      <p:grpSp>
        <p:nvGrpSpPr>
          <p:cNvPr id="187" name="Google Shape;187;p26"/>
          <p:cNvGrpSpPr/>
          <p:nvPr/>
        </p:nvGrpSpPr>
        <p:grpSpPr>
          <a:xfrm>
            <a:off x="7243166" y="2617292"/>
            <a:ext cx="617700" cy="941133"/>
            <a:chOff x="7828333" y="2617292"/>
            <a:chExt cx="617700" cy="941133"/>
          </a:xfrm>
        </p:grpSpPr>
        <p:pic>
          <p:nvPicPr>
            <p:cNvPr id="188" name="Google Shape;188;p26"/>
            <p:cNvPicPr preferRelativeResize="0"/>
            <p:nvPr/>
          </p:nvPicPr>
          <p:blipFill>
            <a:blip r:embed="rId35">
              <a:alphaModFix/>
            </a:blip>
            <a:stretch>
              <a:fillRect/>
            </a:stretch>
          </p:blipFill>
          <p:spPr>
            <a:xfrm>
              <a:off x="7828333" y="2617292"/>
              <a:ext cx="617700" cy="548208"/>
            </a:xfrm>
            <a:prstGeom prst="rect">
              <a:avLst/>
            </a:prstGeom>
            <a:noFill/>
            <a:ln>
              <a:noFill/>
            </a:ln>
          </p:spPr>
        </p:pic>
        <p:sp>
          <p:nvSpPr>
            <p:cNvPr id="189" name="Google Shape;189;p26"/>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政策</a:t>
              </a:r>
              <a:endParaRPr sz="700" dirty="0"/>
            </a:p>
          </p:txBody>
        </p:sp>
      </p:grpSp>
      <p:grpSp>
        <p:nvGrpSpPr>
          <p:cNvPr id="190" name="Google Shape;190;p26"/>
          <p:cNvGrpSpPr/>
          <p:nvPr/>
        </p:nvGrpSpPr>
        <p:grpSpPr>
          <a:xfrm>
            <a:off x="7896341" y="2640400"/>
            <a:ext cx="599100" cy="918025"/>
            <a:chOff x="8536772" y="2640400"/>
            <a:chExt cx="599100" cy="918025"/>
          </a:xfrm>
        </p:grpSpPr>
        <p:pic>
          <p:nvPicPr>
            <p:cNvPr id="191" name="Google Shape;191;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92" name="Google Shape;192;p26"/>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a:t>
              </a:r>
              <a:endParaRPr sz="700" dirty="0"/>
            </a:p>
          </p:txBody>
        </p:sp>
      </p:grpSp>
      <p:grpSp>
        <p:nvGrpSpPr>
          <p:cNvPr id="193" name="Google Shape;193;p26"/>
          <p:cNvGrpSpPr/>
          <p:nvPr/>
        </p:nvGrpSpPr>
        <p:grpSpPr>
          <a:xfrm>
            <a:off x="870994" y="2685074"/>
            <a:ext cx="1246500" cy="748051"/>
            <a:chOff x="887425" y="2685074"/>
            <a:chExt cx="1246500" cy="748051"/>
          </a:xfrm>
        </p:grpSpPr>
        <p:pic>
          <p:nvPicPr>
            <p:cNvPr id="194" name="Google Shape;194;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195" name="Google Shape;195;p26"/>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196" name="Google Shape;196;p26"/>
          <p:cNvGrpSpPr/>
          <p:nvPr/>
        </p:nvGrpSpPr>
        <p:grpSpPr>
          <a:xfrm>
            <a:off x="1801825" y="2593540"/>
            <a:ext cx="1120200" cy="839585"/>
            <a:chOff x="1878025" y="2593540"/>
            <a:chExt cx="1120200" cy="839585"/>
          </a:xfrm>
        </p:grpSpPr>
        <p:pic>
          <p:nvPicPr>
            <p:cNvPr id="197" name="Google Shape;197;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198" name="Google Shape;198;p26"/>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199" name="Google Shape;199;p26"/>
          <p:cNvGrpSpPr/>
          <p:nvPr/>
        </p:nvGrpSpPr>
        <p:grpSpPr>
          <a:xfrm>
            <a:off x="3726524" y="1927400"/>
            <a:ext cx="792600" cy="803526"/>
            <a:chOff x="3999150" y="1927400"/>
            <a:chExt cx="792600" cy="803526"/>
          </a:xfrm>
        </p:grpSpPr>
        <p:sp>
          <p:nvSpPr>
            <p:cNvPr id="200" name="Google Shape;200;p26"/>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201" name="Google Shape;201;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02" name="Google Shape;20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182738" y="4331800"/>
            <a:ext cx="822960" cy="504775"/>
          </a:xfrm>
          <a:prstGeom prst="rect">
            <a:avLst/>
          </a:prstGeom>
          <a:noFill/>
          <a:ln>
            <a:noFill/>
          </a:ln>
        </p:spPr>
      </p:pic>
      <p:pic>
        <p:nvPicPr>
          <p:cNvPr id="203" name="Google Shape;203;p2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64901" y="3894433"/>
            <a:ext cx="811888" cy="161175"/>
          </a:xfrm>
          <a:prstGeom prst="rect">
            <a:avLst/>
          </a:prstGeom>
          <a:noFill/>
          <a:ln>
            <a:noFill/>
          </a:ln>
        </p:spPr>
      </p:pic>
      <p:grpSp>
        <p:nvGrpSpPr>
          <p:cNvPr id="204" name="Google Shape;204;p26"/>
          <p:cNvGrpSpPr/>
          <p:nvPr/>
        </p:nvGrpSpPr>
        <p:grpSpPr>
          <a:xfrm>
            <a:off x="8391713" y="2584850"/>
            <a:ext cx="729303" cy="943466"/>
            <a:chOff x="2647347" y="3956450"/>
            <a:chExt cx="729303" cy="943466"/>
          </a:xfrm>
        </p:grpSpPr>
        <p:sp>
          <p:nvSpPr>
            <p:cNvPr id="205" name="Google Shape;205;p26"/>
            <p:cNvSpPr txBox="1"/>
            <p:nvPr/>
          </p:nvSpPr>
          <p:spPr>
            <a:xfrm>
              <a:off x="2647347" y="4520725"/>
              <a:ext cx="729303" cy="3791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核心价值存储</a:t>
              </a:r>
              <a:endParaRPr sz="700" dirty="0">
                <a:solidFill>
                  <a:srgbClr val="606060"/>
                </a:solidFill>
                <a:highlight>
                  <a:srgbClr val="FFFFFF"/>
                </a:highlight>
              </a:endParaRPr>
            </a:p>
          </p:txBody>
        </p:sp>
        <p:pic>
          <p:nvPicPr>
            <p:cNvPr id="206" name="Google Shape;20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865775" y="3956450"/>
              <a:ext cx="355451" cy="585975"/>
            </a:xfrm>
            <a:prstGeom prst="rect">
              <a:avLst/>
            </a:prstGeom>
            <a:noFill/>
            <a:ln>
              <a:noFill/>
            </a:ln>
          </p:spPr>
        </p:pic>
      </p:grpSp>
    </p:spTree>
    <p:extLst>
      <p:ext uri="{BB962C8B-B14F-4D97-AF65-F5344CB8AC3E}">
        <p14:creationId xmlns:p14="http://schemas.microsoft.com/office/powerpoint/2010/main" val="454924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1297681" y="3444152"/>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336963" y="3602770"/>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45" name="Google Shape;1024;p100"/>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2971758" y="3152186"/>
            <a:ext cx="635999" cy="195286"/>
          </a:xfrm>
          <a:prstGeom prst="rect">
            <a:avLst/>
          </a:prstGeom>
          <a:noFill/>
          <a:ln>
            <a:noFill/>
          </a:ln>
        </p:spPr>
      </p:pic>
      <p:pic>
        <p:nvPicPr>
          <p:cNvPr id="61" name="Google Shape;1126;p101"/>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312846" y="4101906"/>
            <a:ext cx="777900" cy="383759"/>
          </a:xfrm>
          <a:prstGeom prst="rect">
            <a:avLst/>
          </a:prstGeom>
          <a:noFill/>
          <a:ln>
            <a:noFill/>
          </a:ln>
        </p:spPr>
      </p:pic>
      <p:pic>
        <p:nvPicPr>
          <p:cNvPr id="66" name="Google Shape;1021;p100"/>
          <p:cNvPicPr preferRelativeResize="0">
            <a:picLocks noChangeAspect="1"/>
          </p:cNvPicPr>
          <p:nvPr/>
        </p:nvPicPr>
        <p:blipFill rotWithShape="1">
          <a:blip r:embed="rId9" cstate="print">
            <a:alphaModFix/>
            <a:extLst>
              <a:ext uri="{28A0092B-C50C-407E-A947-70E740481C1C}">
                <a14:useLocalDpi xmlns:a14="http://schemas.microsoft.com/office/drawing/2010/main"/>
              </a:ext>
            </a:extLst>
          </a:blip>
          <a:srcRect/>
          <a:stretch/>
        </p:blipFill>
        <p:spPr>
          <a:xfrm>
            <a:off x="5545783" y="2401776"/>
            <a:ext cx="485700" cy="523210"/>
          </a:xfrm>
          <a:prstGeom prst="rect">
            <a:avLst/>
          </a:prstGeom>
          <a:noFill/>
          <a:ln>
            <a:noFill/>
          </a:ln>
        </p:spPr>
      </p:pic>
      <p:pic>
        <p:nvPicPr>
          <p:cNvPr id="7" name="图片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4641175" y="4200984"/>
            <a:ext cx="777240" cy="130162"/>
          </a:xfrm>
          <a:prstGeom prst="rect">
            <a:avLst/>
          </a:prstGeom>
          <a:noFill/>
          <a:ln>
            <a:noFill/>
          </a:ln>
        </p:spPr>
      </p:pic>
      <p:pic>
        <p:nvPicPr>
          <p:cNvPr id="58" name="Google Shape;1162;p103"/>
          <p:cNvPicPr preferRelativeResize="0">
            <a:picLocks noChangeAspect="1"/>
          </p:cNvPicPr>
          <p:nvPr/>
        </p:nvPicPr>
        <p:blipFill>
          <a:blip r:embed="rId12" cstate="print">
            <a:alphaModFix/>
            <a:extLst>
              <a:ext uri="{28A0092B-C50C-407E-A947-70E740481C1C}">
                <a14:useLocalDpi xmlns:a14="http://schemas.microsoft.com/office/drawing/2010/main"/>
              </a:ext>
            </a:extLst>
          </a:blip>
          <a:stretch>
            <a:fillRect/>
          </a:stretch>
        </p:blipFill>
        <p:spPr>
          <a:xfrm>
            <a:off x="5554898" y="3508332"/>
            <a:ext cx="594150" cy="441368"/>
          </a:xfrm>
          <a:prstGeom prst="rect">
            <a:avLst/>
          </a:prstGeom>
          <a:noFill/>
          <a:ln>
            <a:noFill/>
          </a:ln>
        </p:spPr>
      </p:pic>
      <p:pic>
        <p:nvPicPr>
          <p:cNvPr id="64" name="Google Shape;1002;p102"/>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4697901" y="2965185"/>
            <a:ext cx="446801" cy="446800"/>
          </a:xfrm>
          <a:prstGeom prst="rect">
            <a:avLst/>
          </a:prstGeom>
          <a:noFill/>
          <a:ln>
            <a:noFill/>
          </a:ln>
        </p:spPr>
      </p:pic>
      <p:pic>
        <p:nvPicPr>
          <p:cNvPr id="65" name="Google Shape;1040;p102"/>
          <p:cNvPicPr preferRelativeResize="0">
            <a:picLocks noChangeAspect="1"/>
          </p:cNvPicPr>
          <p:nvPr/>
        </p:nvPicPr>
        <p:blipFill rotWithShape="1">
          <a:blip r:embed="rId14" cstate="print">
            <a:alphaModFix/>
            <a:extLst>
              <a:ext uri="{28A0092B-C50C-407E-A947-70E740481C1C}">
                <a14:useLocalDpi xmlns:a14="http://schemas.microsoft.com/office/drawing/2010/main"/>
              </a:ext>
            </a:extLst>
          </a:blip>
          <a:srcRect/>
          <a:stretch/>
        </p:blipFill>
        <p:spPr>
          <a:xfrm>
            <a:off x="4641175" y="2405544"/>
            <a:ext cx="617434" cy="562635"/>
          </a:xfrm>
          <a:prstGeom prst="rect">
            <a:avLst/>
          </a:prstGeom>
          <a:noFill/>
          <a:ln>
            <a:noFill/>
          </a:ln>
        </p:spPr>
      </p:pic>
      <p:pic>
        <p:nvPicPr>
          <p:cNvPr id="68" name="Google Shape;1065;p102"/>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250305" y="3103755"/>
            <a:ext cx="819075" cy="279748"/>
          </a:xfrm>
          <a:prstGeom prst="rect">
            <a:avLst/>
          </a:prstGeom>
          <a:noFill/>
          <a:ln>
            <a:noFill/>
          </a:ln>
        </p:spPr>
      </p:pic>
      <p:pic>
        <p:nvPicPr>
          <p:cNvPr id="48" name="Google Shape;1178;p103"/>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294604" y="4544482"/>
            <a:ext cx="780787" cy="333420"/>
          </a:xfrm>
          <a:prstGeom prst="rect">
            <a:avLst/>
          </a:prstGeom>
          <a:noFill/>
          <a:ln>
            <a:noFill/>
          </a:ln>
        </p:spPr>
      </p:pic>
      <p:pic>
        <p:nvPicPr>
          <p:cNvPr id="60" name="Google Shape;1035;p102"/>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2054202" y="3128251"/>
            <a:ext cx="819071" cy="216987"/>
          </a:xfrm>
          <a:prstGeom prst="rect">
            <a:avLst/>
          </a:prstGeom>
          <a:noFill/>
          <a:ln>
            <a:noFill/>
          </a:ln>
        </p:spPr>
      </p:pic>
      <p:pic>
        <p:nvPicPr>
          <p:cNvPr id="62" name="Google Shape;1169;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2142389" y="4168582"/>
            <a:ext cx="704700" cy="194967"/>
          </a:xfrm>
          <a:prstGeom prst="rect">
            <a:avLst/>
          </a:prstGeom>
          <a:noFill/>
          <a:ln>
            <a:noFill/>
          </a:ln>
        </p:spPr>
      </p:pic>
      <p:pic>
        <p:nvPicPr>
          <p:cNvPr id="78" name="图片 7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39221" y="2977650"/>
            <a:ext cx="751186" cy="460727"/>
          </a:xfrm>
          <a:prstGeom prst="rect">
            <a:avLst/>
          </a:prstGeom>
        </p:spPr>
      </p:pic>
      <p:pic>
        <p:nvPicPr>
          <p:cNvPr id="81" name="Google Shape;1116;p101"/>
          <p:cNvPicPr preferRelativeResize="0">
            <a:picLocks noChangeAspect="1"/>
          </p:cNvPicPr>
          <p:nvPr/>
        </p:nvPicPr>
        <p:blipFill>
          <a:blip r:embed="rId20" cstate="print">
            <a:alphaModFix/>
            <a:extLst>
              <a:ext uri="{28A0092B-C50C-407E-A947-70E740481C1C}">
                <a14:useLocalDpi xmlns:a14="http://schemas.microsoft.com/office/drawing/2010/main"/>
              </a:ext>
            </a:extLst>
          </a:blip>
          <a:stretch>
            <a:fillRect/>
          </a:stretch>
        </p:blipFill>
        <p:spPr>
          <a:xfrm>
            <a:off x="6509936" y="4019850"/>
            <a:ext cx="513600" cy="394122"/>
          </a:xfrm>
          <a:prstGeom prst="rect">
            <a:avLst/>
          </a:prstGeom>
          <a:noFill/>
          <a:ln>
            <a:noFill/>
          </a:ln>
        </p:spPr>
      </p:pic>
      <p:pic>
        <p:nvPicPr>
          <p:cNvPr id="86" name="Google Shape;1188;p103"/>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6620815" y="3493727"/>
            <a:ext cx="372125" cy="417547"/>
          </a:xfrm>
          <a:prstGeom prst="rect">
            <a:avLst/>
          </a:prstGeom>
          <a:noFill/>
          <a:ln>
            <a:noFill/>
          </a:ln>
        </p:spPr>
      </p:pic>
      <p:pic>
        <p:nvPicPr>
          <p:cNvPr id="12" name="图片 1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943547" y="3604742"/>
            <a:ext cx="772707" cy="381202"/>
          </a:xfrm>
          <a:prstGeom prst="rect">
            <a:avLst/>
          </a:prstGeom>
        </p:spPr>
      </p:pic>
      <p:pic>
        <p:nvPicPr>
          <p:cNvPr id="69" name="Google Shape;1191;p138"/>
          <p:cNvPicPr preferRelativeResize="0">
            <a:picLocks noChangeAspect="1"/>
          </p:cNvPicPr>
          <p:nvPr/>
        </p:nvPicPr>
        <p:blipFill>
          <a:blip r:embed="rId23">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2948797" y="2606912"/>
            <a:ext cx="636000" cy="288004"/>
          </a:xfrm>
          <a:prstGeom prst="rect">
            <a:avLst/>
          </a:prstGeom>
          <a:noFill/>
          <a:ln>
            <a:noFill/>
          </a:ln>
        </p:spPr>
      </p:pic>
      <p:pic>
        <p:nvPicPr>
          <p:cNvPr id="73" name="Google Shape;1252;p139"/>
          <p:cNvPicPr preferRelativeResize="0">
            <a:picLocks noChangeAspect="1"/>
          </p:cNvPicPr>
          <p:nvPr/>
        </p:nvPicPr>
        <p:blipFill>
          <a:blip r:embed="rId25" cstate="print">
            <a:alphaModFix/>
            <a:extLst>
              <a:ext uri="{28A0092B-C50C-407E-A947-70E740481C1C}">
                <a14:useLocalDpi xmlns:a14="http://schemas.microsoft.com/office/drawing/2010/main"/>
              </a:ext>
            </a:extLst>
          </a:blip>
          <a:stretch>
            <a:fillRect/>
          </a:stretch>
        </p:blipFill>
        <p:spPr>
          <a:xfrm>
            <a:off x="3874352" y="3082002"/>
            <a:ext cx="636000" cy="241676"/>
          </a:xfrm>
          <a:prstGeom prst="rect">
            <a:avLst/>
          </a:prstGeom>
          <a:noFill/>
          <a:ln>
            <a:noFill/>
          </a:ln>
        </p:spPr>
      </p:pic>
      <p:pic>
        <p:nvPicPr>
          <p:cNvPr id="74" name="Google Shape;1358;p140"/>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3811753" y="405501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7"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a:off x="6315076" y="1353482"/>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618641" y="3503260"/>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4"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171087" y="4542479"/>
            <a:ext cx="585300" cy="223351"/>
          </a:xfrm>
          <a:prstGeom prst="rect">
            <a:avLst/>
          </a:prstGeom>
          <a:noFill/>
          <a:ln>
            <a:noFill/>
          </a:ln>
        </p:spPr>
      </p:pic>
      <p:pic>
        <p:nvPicPr>
          <p:cNvPr id="46" name="Google Shape;1458;p14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267638" y="4542479"/>
            <a:ext cx="663900" cy="245623"/>
          </a:xfrm>
          <a:prstGeom prst="rect">
            <a:avLst/>
          </a:prstGeom>
          <a:noFill/>
          <a:ln>
            <a:noFill/>
          </a:ln>
        </p:spPr>
      </p:pic>
      <p:pic>
        <p:nvPicPr>
          <p:cNvPr id="50" name="Google Shape;1489;p14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rot="10800000" flipH="1" flipV="1">
            <a:off x="5607697" y="4118639"/>
            <a:ext cx="641855" cy="328317"/>
          </a:xfrm>
          <a:prstGeom prst="rect">
            <a:avLst/>
          </a:prstGeom>
          <a:noFill/>
          <a:ln>
            <a:noFill/>
          </a:ln>
        </p:spPr>
      </p:pic>
      <p:pic>
        <p:nvPicPr>
          <p:cNvPr id="55" name="Google Shape;1321;p13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5539556" y="3128251"/>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398835" y="2941669"/>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70399" y="3636877"/>
            <a:ext cx="739953" cy="323125"/>
          </a:xfrm>
          <a:prstGeom prst="rect">
            <a:avLst/>
          </a:prstGeom>
          <a:noFill/>
          <a:ln>
            <a:noFill/>
          </a:ln>
        </p:spPr>
      </p:pic>
      <p:pic>
        <p:nvPicPr>
          <p:cNvPr id="57" name="Google Shape;1649;p16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71758" y="4168586"/>
            <a:ext cx="635750" cy="194963"/>
          </a:xfrm>
          <a:prstGeom prst="rect">
            <a:avLst/>
          </a:prstGeom>
          <a:noFill/>
          <a:ln>
            <a:noFill/>
          </a:ln>
        </p:spPr>
      </p:pic>
      <p:pic>
        <p:nvPicPr>
          <p:cNvPr id="63" name="Google Shape;1489;p16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70" name="Google Shape;1349;p163">
            <a:extLst>
              <a:ext uri="{FF2B5EF4-FFF2-40B4-BE49-F238E27FC236}">
                <a16:creationId xmlns:a16="http://schemas.microsoft.com/office/drawing/2014/main" id="{0F72AED1-AF26-2E40-8CA0-065D062672EA}"/>
              </a:ext>
            </a:extLst>
          </p:cNvPr>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10614" y="1345765"/>
            <a:ext cx="907545" cy="203740"/>
          </a:xfrm>
          <a:prstGeom prst="rect">
            <a:avLst/>
          </a:prstGeom>
          <a:noFill/>
          <a:ln>
            <a:noFill/>
          </a:ln>
        </p:spPr>
      </p:pic>
      <p:pic>
        <p:nvPicPr>
          <p:cNvPr id="67" name="Google Shape;929;p35"/>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345381" y="4168582"/>
            <a:ext cx="513600" cy="228433"/>
          </a:xfrm>
          <a:prstGeom prst="rect">
            <a:avLst/>
          </a:prstGeom>
          <a:noFill/>
          <a:ln>
            <a:noFill/>
          </a:ln>
        </p:spPr>
      </p:pic>
      <p:pic>
        <p:nvPicPr>
          <p:cNvPr id="77" name="Google Shape;939;p35"/>
          <p:cNvPicPr preferRelativeResize="0"/>
          <p:nvPr/>
        </p:nvPicPr>
        <p:blipFill>
          <a:blip r:embed="rId46">
            <a:alphaModFix/>
          </a:blip>
          <a:stretch>
            <a:fillRect/>
          </a:stretch>
        </p:blipFill>
        <p:spPr>
          <a:xfrm>
            <a:off x="1998532" y="3669024"/>
            <a:ext cx="880449" cy="314020"/>
          </a:xfrm>
          <a:prstGeom prst="rect">
            <a:avLst/>
          </a:prstGeom>
          <a:noFill/>
          <a:ln>
            <a:noFill/>
          </a:ln>
        </p:spPr>
      </p:pic>
      <p:pic>
        <p:nvPicPr>
          <p:cNvPr id="79" name="Google Shape;830;p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111341" y="2650590"/>
            <a:ext cx="485700" cy="173225"/>
          </a:xfrm>
          <a:prstGeom prst="rect">
            <a:avLst/>
          </a:prstGeom>
          <a:noFill/>
          <a:ln>
            <a:noFill/>
          </a:ln>
        </p:spPr>
      </p:pic>
      <p:pic>
        <p:nvPicPr>
          <p:cNvPr id="80" name="Google Shape;827;p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98940" y="2590793"/>
            <a:ext cx="594000" cy="221776"/>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84 </a:t>
            </a:r>
            <a:r>
              <a:rPr lang="en-US" altLang="zh-CN" dirty="0" err="1"/>
              <a:t>家已认证的Kubernetes合作伙伴</a:t>
            </a:r>
            <a:endParaRPr dirty="0"/>
          </a:p>
        </p:txBody>
      </p:sp>
      <p:pic>
        <p:nvPicPr>
          <p:cNvPr id="1012" name="Google Shape;1012;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013" name="Google Shape;1013;p4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2326" y="1465236"/>
            <a:ext cx="513725" cy="367438"/>
          </a:xfrm>
          <a:prstGeom prst="rect">
            <a:avLst/>
          </a:prstGeom>
          <a:noFill/>
          <a:ln>
            <a:noFill/>
          </a:ln>
        </p:spPr>
      </p:pic>
      <p:pic>
        <p:nvPicPr>
          <p:cNvPr id="1014" name="Google Shape;1014;p4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898708" y="2712501"/>
            <a:ext cx="635750" cy="261914"/>
          </a:xfrm>
          <a:prstGeom prst="rect">
            <a:avLst/>
          </a:prstGeom>
          <a:noFill/>
          <a:ln>
            <a:noFill/>
          </a:ln>
        </p:spPr>
      </p:pic>
      <p:pic>
        <p:nvPicPr>
          <p:cNvPr id="1015" name="Google Shape;1015;p4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73362" y="3230652"/>
            <a:ext cx="513725" cy="327760"/>
          </a:xfrm>
          <a:prstGeom prst="rect">
            <a:avLst/>
          </a:prstGeom>
          <a:noFill/>
          <a:ln>
            <a:noFill/>
          </a:ln>
        </p:spPr>
      </p:pic>
      <p:pic>
        <p:nvPicPr>
          <p:cNvPr id="1016" name="Google Shape;1016;p4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078530" y="3325256"/>
            <a:ext cx="590675" cy="138552"/>
          </a:xfrm>
          <a:prstGeom prst="rect">
            <a:avLst/>
          </a:prstGeom>
          <a:noFill/>
          <a:ln>
            <a:noFill/>
          </a:ln>
        </p:spPr>
      </p:pic>
      <p:pic>
        <p:nvPicPr>
          <p:cNvPr id="1017" name="Google Shape;1017;p4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9498" y="3821112"/>
            <a:ext cx="513725" cy="328158"/>
          </a:xfrm>
          <a:prstGeom prst="rect">
            <a:avLst/>
          </a:prstGeom>
          <a:noFill/>
          <a:ln>
            <a:noFill/>
          </a:ln>
        </p:spPr>
      </p:pic>
      <p:pic>
        <p:nvPicPr>
          <p:cNvPr id="1018" name="Google Shape;1018;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32809" y="3821303"/>
            <a:ext cx="513725" cy="327778"/>
          </a:xfrm>
          <a:prstGeom prst="rect">
            <a:avLst/>
          </a:prstGeom>
          <a:noFill/>
          <a:ln>
            <a:noFill/>
          </a:ln>
        </p:spPr>
      </p:pic>
      <p:pic>
        <p:nvPicPr>
          <p:cNvPr id="1019" name="Google Shape;1019;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22391" y="3834007"/>
            <a:ext cx="474000" cy="302369"/>
          </a:xfrm>
          <a:prstGeom prst="rect">
            <a:avLst/>
          </a:prstGeom>
          <a:noFill/>
          <a:ln>
            <a:noFill/>
          </a:ln>
        </p:spPr>
      </p:pic>
      <p:pic>
        <p:nvPicPr>
          <p:cNvPr id="1020" name="Google Shape;1020;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355055" y="4295208"/>
            <a:ext cx="548700" cy="350560"/>
          </a:xfrm>
          <a:prstGeom prst="rect">
            <a:avLst/>
          </a:prstGeom>
          <a:noFill/>
          <a:ln>
            <a:noFill/>
          </a:ln>
        </p:spPr>
      </p:pic>
      <p:pic>
        <p:nvPicPr>
          <p:cNvPr id="1021" name="Google Shape;1021;p45"/>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523530" y="4356043"/>
            <a:ext cx="661100" cy="228888"/>
          </a:xfrm>
          <a:prstGeom prst="rect">
            <a:avLst/>
          </a:prstGeom>
          <a:noFill/>
          <a:ln>
            <a:noFill/>
          </a:ln>
        </p:spPr>
      </p:pic>
      <p:pic>
        <p:nvPicPr>
          <p:cNvPr id="1022" name="Google Shape;1022;p45"/>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376295" y="4294350"/>
            <a:ext cx="432350" cy="352274"/>
          </a:xfrm>
          <a:prstGeom prst="rect">
            <a:avLst/>
          </a:prstGeom>
          <a:noFill/>
          <a:ln>
            <a:noFill/>
          </a:ln>
        </p:spPr>
      </p:pic>
      <p:pic>
        <p:nvPicPr>
          <p:cNvPr id="1023" name="Google Shape;1023;p45"/>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640952" y="2061690"/>
            <a:ext cx="590675" cy="423159"/>
          </a:xfrm>
          <a:prstGeom prst="rect">
            <a:avLst/>
          </a:prstGeom>
          <a:noFill/>
          <a:ln>
            <a:noFill/>
          </a:ln>
        </p:spPr>
      </p:pic>
      <p:pic>
        <p:nvPicPr>
          <p:cNvPr id="1024" name="Google Shape;1024;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351656" y="2732323"/>
            <a:ext cx="661100" cy="222271"/>
          </a:xfrm>
          <a:prstGeom prst="rect">
            <a:avLst/>
          </a:prstGeom>
          <a:noFill/>
          <a:ln>
            <a:noFill/>
          </a:ln>
        </p:spPr>
      </p:pic>
      <p:pic>
        <p:nvPicPr>
          <p:cNvPr id="1025" name="Google Shape;1025;p4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072150" y="4190014"/>
            <a:ext cx="432350" cy="560946"/>
          </a:xfrm>
          <a:prstGeom prst="rect">
            <a:avLst/>
          </a:prstGeom>
          <a:noFill/>
          <a:ln>
            <a:noFill/>
          </a:ln>
        </p:spPr>
      </p:pic>
      <p:pic>
        <p:nvPicPr>
          <p:cNvPr id="1026" name="Google Shape;1026;p4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531187" y="2671367"/>
            <a:ext cx="336800" cy="344183"/>
          </a:xfrm>
          <a:prstGeom prst="rect">
            <a:avLst/>
          </a:prstGeom>
          <a:noFill/>
          <a:ln>
            <a:noFill/>
          </a:ln>
        </p:spPr>
      </p:pic>
      <p:pic>
        <p:nvPicPr>
          <p:cNvPr id="1027" name="Google Shape;1027;p4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141560" y="2730415"/>
            <a:ext cx="548700" cy="226087"/>
          </a:xfrm>
          <a:prstGeom prst="rect">
            <a:avLst/>
          </a:prstGeom>
          <a:noFill/>
          <a:ln>
            <a:noFill/>
          </a:ln>
        </p:spPr>
      </p:pic>
      <p:pic>
        <p:nvPicPr>
          <p:cNvPr id="1028" name="Google Shape;1028;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715630" y="1054519"/>
            <a:ext cx="548700" cy="192854"/>
          </a:xfrm>
          <a:prstGeom prst="rect">
            <a:avLst/>
          </a:prstGeom>
          <a:noFill/>
          <a:ln>
            <a:noFill/>
          </a:ln>
        </p:spPr>
      </p:pic>
      <p:pic>
        <p:nvPicPr>
          <p:cNvPr id="1029" name="Google Shape;1029;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93726" y="3812166"/>
            <a:ext cx="513725" cy="346052"/>
          </a:xfrm>
          <a:prstGeom prst="rect">
            <a:avLst/>
          </a:prstGeom>
          <a:noFill/>
          <a:ln>
            <a:noFill/>
          </a:ln>
        </p:spPr>
      </p:pic>
      <p:pic>
        <p:nvPicPr>
          <p:cNvPr id="1030" name="Google Shape;1030;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031" name="Google Shape;1031;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327627" y="1049386"/>
            <a:ext cx="725850" cy="203119"/>
          </a:xfrm>
          <a:prstGeom prst="rect">
            <a:avLst/>
          </a:prstGeom>
          <a:noFill/>
          <a:ln>
            <a:noFill/>
          </a:ln>
        </p:spPr>
      </p:pic>
      <p:pic>
        <p:nvPicPr>
          <p:cNvPr id="1032" name="Google Shape;1032;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955848" y="2192682"/>
            <a:ext cx="697999" cy="161174"/>
          </a:xfrm>
          <a:prstGeom prst="rect">
            <a:avLst/>
          </a:prstGeom>
          <a:noFill/>
          <a:ln>
            <a:noFill/>
          </a:ln>
        </p:spPr>
      </p:pic>
      <p:pic>
        <p:nvPicPr>
          <p:cNvPr id="1033" name="Google Shape;1033;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034" name="Google Shape;1034;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405957" y="2170880"/>
            <a:ext cx="698000" cy="204779"/>
          </a:xfrm>
          <a:prstGeom prst="rect">
            <a:avLst/>
          </a:prstGeom>
          <a:noFill/>
          <a:ln>
            <a:noFill/>
          </a:ln>
        </p:spPr>
      </p:pic>
      <p:pic>
        <p:nvPicPr>
          <p:cNvPr id="1035" name="Google Shape;1035;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401006" y="1476156"/>
            <a:ext cx="513725" cy="345600"/>
          </a:xfrm>
          <a:prstGeom prst="rect">
            <a:avLst/>
          </a:prstGeom>
          <a:noFill/>
          <a:ln>
            <a:noFill/>
          </a:ln>
        </p:spPr>
      </p:pic>
      <p:pic>
        <p:nvPicPr>
          <p:cNvPr id="1036" name="Google Shape;1036;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782691" y="1528162"/>
            <a:ext cx="635750" cy="241587"/>
          </a:xfrm>
          <a:prstGeom prst="rect">
            <a:avLst/>
          </a:prstGeom>
          <a:noFill/>
          <a:ln>
            <a:noFill/>
          </a:ln>
        </p:spPr>
      </p:pic>
      <p:pic>
        <p:nvPicPr>
          <p:cNvPr id="1037" name="Google Shape;1037;p45"/>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542175" y="947151"/>
            <a:ext cx="390000" cy="407590"/>
          </a:xfrm>
          <a:prstGeom prst="rect">
            <a:avLst/>
          </a:prstGeom>
          <a:noFill/>
          <a:ln>
            <a:noFill/>
          </a:ln>
        </p:spPr>
      </p:pic>
      <p:pic>
        <p:nvPicPr>
          <p:cNvPr id="1038" name="Google Shape;1038;p4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606568" y="1548551"/>
            <a:ext cx="725850" cy="200809"/>
          </a:xfrm>
          <a:prstGeom prst="rect">
            <a:avLst/>
          </a:prstGeom>
          <a:noFill/>
          <a:ln>
            <a:noFill/>
          </a:ln>
        </p:spPr>
      </p:pic>
      <p:pic>
        <p:nvPicPr>
          <p:cNvPr id="1039" name="Google Shape;1039;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686217" y="2124142"/>
            <a:ext cx="473999" cy="298254"/>
          </a:xfrm>
          <a:prstGeom prst="rect">
            <a:avLst/>
          </a:prstGeom>
          <a:noFill/>
          <a:ln>
            <a:noFill/>
          </a:ln>
        </p:spPr>
      </p:pic>
      <p:pic>
        <p:nvPicPr>
          <p:cNvPr id="1040" name="Google Shape;1040;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128192" y="3221543"/>
            <a:ext cx="513725" cy="345977"/>
          </a:xfrm>
          <a:prstGeom prst="rect">
            <a:avLst/>
          </a:prstGeom>
          <a:noFill/>
          <a:ln>
            <a:noFill/>
          </a:ln>
        </p:spPr>
      </p:pic>
      <p:pic>
        <p:nvPicPr>
          <p:cNvPr id="1041" name="Google Shape;1041;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102858" y="1486978"/>
            <a:ext cx="336800" cy="323955"/>
          </a:xfrm>
          <a:prstGeom prst="rect">
            <a:avLst/>
          </a:prstGeom>
          <a:noFill/>
          <a:ln>
            <a:noFill/>
          </a:ln>
        </p:spPr>
      </p:pic>
      <p:pic>
        <p:nvPicPr>
          <p:cNvPr id="1042" name="Google Shape;1042;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627785" y="1596936"/>
            <a:ext cx="725850" cy="104039"/>
          </a:xfrm>
          <a:prstGeom prst="rect">
            <a:avLst/>
          </a:prstGeom>
          <a:noFill/>
          <a:ln>
            <a:noFill/>
          </a:ln>
        </p:spPr>
      </p:pic>
      <p:pic>
        <p:nvPicPr>
          <p:cNvPr id="1043" name="Google Shape;1043;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000310" y="4259955"/>
            <a:ext cx="548700" cy="421064"/>
          </a:xfrm>
          <a:prstGeom prst="rect">
            <a:avLst/>
          </a:prstGeom>
          <a:noFill/>
          <a:ln>
            <a:noFill/>
          </a:ln>
        </p:spPr>
      </p:pic>
      <p:pic>
        <p:nvPicPr>
          <p:cNvPr id="1044" name="Google Shape;1044;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756304" y="3210243"/>
            <a:ext cx="432350" cy="368578"/>
          </a:xfrm>
          <a:prstGeom prst="rect">
            <a:avLst/>
          </a:prstGeom>
          <a:noFill/>
          <a:ln>
            <a:noFill/>
          </a:ln>
        </p:spPr>
      </p:pic>
      <p:pic>
        <p:nvPicPr>
          <p:cNvPr id="1045" name="Google Shape;1045;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095420" y="4346130"/>
            <a:ext cx="867550" cy="248714"/>
          </a:xfrm>
          <a:prstGeom prst="rect">
            <a:avLst/>
          </a:prstGeom>
          <a:noFill/>
          <a:ln>
            <a:noFill/>
          </a:ln>
        </p:spPr>
      </p:pic>
      <p:pic>
        <p:nvPicPr>
          <p:cNvPr id="1046" name="Google Shape;1046;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254646" y="2080024"/>
            <a:ext cx="432350" cy="386491"/>
          </a:xfrm>
          <a:prstGeom prst="rect">
            <a:avLst/>
          </a:prstGeom>
          <a:noFill/>
          <a:ln>
            <a:noFill/>
          </a:ln>
        </p:spPr>
      </p:pic>
      <p:pic>
        <p:nvPicPr>
          <p:cNvPr id="1047" name="Google Shape;1047;p45"/>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143566" y="2652372"/>
            <a:ext cx="473974" cy="382174"/>
          </a:xfrm>
          <a:prstGeom prst="rect">
            <a:avLst/>
          </a:prstGeom>
          <a:noFill/>
          <a:ln>
            <a:noFill/>
          </a:ln>
        </p:spPr>
      </p:pic>
      <p:pic>
        <p:nvPicPr>
          <p:cNvPr id="1048" name="Google Shape;1048;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057880" y="1102761"/>
            <a:ext cx="725849" cy="96370"/>
          </a:xfrm>
          <a:prstGeom prst="rect">
            <a:avLst/>
          </a:prstGeom>
          <a:noFill/>
          <a:ln>
            <a:noFill/>
          </a:ln>
        </p:spPr>
      </p:pic>
      <p:pic>
        <p:nvPicPr>
          <p:cNvPr id="1049" name="Google Shape;1049;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85211" y="2097132"/>
            <a:ext cx="241883" cy="352275"/>
          </a:xfrm>
          <a:prstGeom prst="rect">
            <a:avLst/>
          </a:prstGeom>
          <a:noFill/>
          <a:ln>
            <a:noFill/>
          </a:ln>
        </p:spPr>
      </p:pic>
      <p:pic>
        <p:nvPicPr>
          <p:cNvPr id="1050" name="Google Shape;1050;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486893" y="3799667"/>
            <a:ext cx="635700" cy="371049"/>
          </a:xfrm>
          <a:prstGeom prst="rect">
            <a:avLst/>
          </a:prstGeom>
          <a:noFill/>
          <a:ln>
            <a:noFill/>
          </a:ln>
        </p:spPr>
      </p:pic>
      <p:pic>
        <p:nvPicPr>
          <p:cNvPr id="1051" name="Google Shape;1051;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01475" y="3273609"/>
            <a:ext cx="473975" cy="241847"/>
          </a:xfrm>
          <a:prstGeom prst="rect">
            <a:avLst/>
          </a:prstGeom>
          <a:noFill/>
          <a:ln>
            <a:noFill/>
          </a:ln>
        </p:spPr>
      </p:pic>
      <p:pic>
        <p:nvPicPr>
          <p:cNvPr id="1052" name="Google Shape;1052;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909434" y="1078232"/>
            <a:ext cx="697999" cy="145428"/>
          </a:xfrm>
          <a:prstGeom prst="rect">
            <a:avLst/>
          </a:prstGeom>
          <a:noFill/>
          <a:ln>
            <a:noFill/>
          </a:ln>
        </p:spPr>
      </p:pic>
      <p:pic>
        <p:nvPicPr>
          <p:cNvPr id="1053" name="Google Shape;1053;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548921" y="1085587"/>
            <a:ext cx="867549" cy="130718"/>
          </a:xfrm>
          <a:prstGeom prst="rect">
            <a:avLst/>
          </a:prstGeom>
          <a:noFill/>
          <a:ln>
            <a:noFill/>
          </a:ln>
        </p:spPr>
      </p:pic>
      <p:pic>
        <p:nvPicPr>
          <p:cNvPr id="1054" name="Google Shape;1054;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706040" y="3806141"/>
            <a:ext cx="725849" cy="358101"/>
          </a:xfrm>
          <a:prstGeom prst="rect">
            <a:avLst/>
          </a:prstGeom>
          <a:noFill/>
          <a:ln>
            <a:noFill/>
          </a:ln>
        </p:spPr>
      </p:pic>
      <p:pic>
        <p:nvPicPr>
          <p:cNvPr id="1055" name="Google Shape;1055;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59583" y="2632209"/>
            <a:ext cx="432350" cy="422499"/>
          </a:xfrm>
          <a:prstGeom prst="rect">
            <a:avLst/>
          </a:prstGeom>
          <a:noFill/>
          <a:ln>
            <a:noFill/>
          </a:ln>
        </p:spPr>
      </p:pic>
      <p:pic>
        <p:nvPicPr>
          <p:cNvPr id="1056" name="Google Shape;1056;p45"/>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874517" y="1026712"/>
            <a:ext cx="548700" cy="248468"/>
          </a:xfrm>
          <a:prstGeom prst="rect">
            <a:avLst/>
          </a:prstGeom>
          <a:noFill/>
          <a:ln>
            <a:noFill/>
          </a:ln>
        </p:spPr>
      </p:pic>
      <p:pic>
        <p:nvPicPr>
          <p:cNvPr id="1057" name="Google Shape;1057;p4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164407" y="3888542"/>
            <a:ext cx="777900" cy="193298"/>
          </a:xfrm>
          <a:prstGeom prst="rect">
            <a:avLst/>
          </a:prstGeom>
          <a:noFill/>
          <a:ln>
            <a:noFill/>
          </a:ln>
        </p:spPr>
      </p:pic>
      <p:pic>
        <p:nvPicPr>
          <p:cNvPr id="1058" name="Google Shape;1058;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10102" y="2162576"/>
            <a:ext cx="777900" cy="221386"/>
          </a:xfrm>
          <a:prstGeom prst="rect">
            <a:avLst/>
          </a:prstGeom>
          <a:noFill/>
          <a:ln>
            <a:noFill/>
          </a:ln>
        </p:spPr>
      </p:pic>
      <p:pic>
        <p:nvPicPr>
          <p:cNvPr id="1059" name="Google Shape;1059;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876801" y="3249380"/>
            <a:ext cx="473975" cy="290304"/>
          </a:xfrm>
          <a:prstGeom prst="rect">
            <a:avLst/>
          </a:prstGeom>
          <a:noFill/>
          <a:ln>
            <a:noFill/>
          </a:ln>
        </p:spPr>
      </p:pic>
      <p:pic>
        <p:nvPicPr>
          <p:cNvPr id="1060" name="Google Shape;1060;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537105" y="3796681"/>
            <a:ext cx="336800" cy="377022"/>
          </a:xfrm>
          <a:prstGeom prst="rect">
            <a:avLst/>
          </a:prstGeom>
          <a:noFill/>
          <a:ln>
            <a:noFill/>
          </a:ln>
        </p:spPr>
      </p:pic>
      <p:pic>
        <p:nvPicPr>
          <p:cNvPr id="1061" name="Google Shape;1061;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200" y="1575911"/>
            <a:ext cx="697999" cy="146089"/>
          </a:xfrm>
          <a:prstGeom prst="rect">
            <a:avLst/>
          </a:prstGeom>
          <a:noFill/>
          <a:ln>
            <a:noFill/>
          </a:ln>
        </p:spPr>
      </p:pic>
      <p:pic>
        <p:nvPicPr>
          <p:cNvPr id="1062" name="Google Shape;1062;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708914" y="2701485"/>
            <a:ext cx="635700" cy="283948"/>
          </a:xfrm>
          <a:prstGeom prst="rect">
            <a:avLst/>
          </a:prstGeom>
          <a:noFill/>
          <a:ln>
            <a:noFill/>
          </a:ln>
        </p:spPr>
      </p:pic>
      <p:pic>
        <p:nvPicPr>
          <p:cNvPr id="1063" name="Google Shape;1063;p4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2939926" y="3295152"/>
            <a:ext cx="930200" cy="198760"/>
          </a:xfrm>
          <a:prstGeom prst="rect">
            <a:avLst/>
          </a:prstGeom>
          <a:noFill/>
          <a:ln>
            <a:noFill/>
          </a:ln>
        </p:spPr>
      </p:pic>
      <p:pic>
        <p:nvPicPr>
          <p:cNvPr id="1064" name="Google Shape;1064;p45"/>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065" name="Google Shape;1065;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025538" y="3751189"/>
            <a:ext cx="390000" cy="468004"/>
          </a:xfrm>
          <a:prstGeom prst="rect">
            <a:avLst/>
          </a:prstGeom>
          <a:noFill/>
          <a:ln>
            <a:noFill/>
          </a:ln>
        </p:spPr>
      </p:pic>
      <p:pic>
        <p:nvPicPr>
          <p:cNvPr id="1066" name="Google Shape;1066;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55876" y="4288811"/>
            <a:ext cx="390000" cy="363354"/>
          </a:xfrm>
          <a:prstGeom prst="rect">
            <a:avLst/>
          </a:prstGeom>
          <a:noFill/>
          <a:ln>
            <a:noFill/>
          </a:ln>
        </p:spPr>
      </p:pic>
      <p:pic>
        <p:nvPicPr>
          <p:cNvPr id="1067" name="Google Shape;1067;p4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303042" y="3354865"/>
            <a:ext cx="661100" cy="79334"/>
          </a:xfrm>
          <a:prstGeom prst="rect">
            <a:avLst/>
          </a:prstGeom>
          <a:noFill/>
          <a:ln>
            <a:noFill/>
          </a:ln>
        </p:spPr>
      </p:pic>
      <p:pic>
        <p:nvPicPr>
          <p:cNvPr id="1068" name="Google Shape;1068;p4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993113" y="2765689"/>
            <a:ext cx="590675" cy="155539"/>
          </a:xfrm>
          <a:prstGeom prst="rect">
            <a:avLst/>
          </a:prstGeom>
          <a:noFill/>
          <a:ln>
            <a:noFill/>
          </a:ln>
        </p:spPr>
      </p:pic>
      <p:pic>
        <p:nvPicPr>
          <p:cNvPr id="1069" name="Google Shape;1069;p4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469740" y="2594053"/>
            <a:ext cx="548700" cy="498810"/>
          </a:xfrm>
          <a:prstGeom prst="rect">
            <a:avLst/>
          </a:prstGeom>
          <a:noFill/>
          <a:ln>
            <a:noFill/>
          </a:ln>
        </p:spPr>
      </p:pic>
      <p:pic>
        <p:nvPicPr>
          <p:cNvPr id="1070" name="Google Shape;1070;p45"/>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299348" y="1577648"/>
            <a:ext cx="777900" cy="142614"/>
          </a:xfrm>
          <a:prstGeom prst="rect">
            <a:avLst/>
          </a:prstGeom>
          <a:noFill/>
          <a:ln>
            <a:noFill/>
          </a:ln>
        </p:spPr>
      </p:pic>
      <p:pic>
        <p:nvPicPr>
          <p:cNvPr id="1071" name="Google Shape;1071;p45"/>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696165" y="4402670"/>
            <a:ext cx="635700" cy="135634"/>
          </a:xfrm>
          <a:prstGeom prst="rect">
            <a:avLst/>
          </a:prstGeom>
          <a:noFill/>
          <a:ln>
            <a:noFill/>
          </a:ln>
        </p:spPr>
      </p:pic>
      <p:pic>
        <p:nvPicPr>
          <p:cNvPr id="1072" name="Google Shape;1072;p4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541762" y="1487637"/>
            <a:ext cx="432350" cy="322638"/>
          </a:xfrm>
          <a:prstGeom prst="rect">
            <a:avLst/>
          </a:prstGeom>
          <a:noFill/>
          <a:ln>
            <a:noFill/>
          </a:ln>
        </p:spPr>
      </p:pic>
      <p:pic>
        <p:nvPicPr>
          <p:cNvPr id="1073" name="Google Shape;1073;p4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358431" y="2145305"/>
            <a:ext cx="698000" cy="255929"/>
          </a:xfrm>
          <a:prstGeom prst="rect">
            <a:avLst/>
          </a:prstGeom>
          <a:noFill/>
          <a:ln>
            <a:noFill/>
          </a:ln>
        </p:spPr>
      </p:pic>
      <p:pic>
        <p:nvPicPr>
          <p:cNvPr id="1074" name="Google Shape;1074;p4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520545" y="1564289"/>
            <a:ext cx="590675" cy="169332"/>
          </a:xfrm>
          <a:prstGeom prst="rect">
            <a:avLst/>
          </a:prstGeom>
          <a:noFill/>
          <a:ln>
            <a:noFill/>
          </a:ln>
        </p:spPr>
      </p:pic>
      <p:pic>
        <p:nvPicPr>
          <p:cNvPr id="1075" name="Google Shape;1075;p4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836530" y="2589112"/>
            <a:ext cx="390000" cy="508693"/>
          </a:xfrm>
          <a:prstGeom prst="rect">
            <a:avLst/>
          </a:prstGeom>
          <a:noFill/>
          <a:ln>
            <a:noFill/>
          </a:ln>
        </p:spPr>
      </p:pic>
      <p:pic>
        <p:nvPicPr>
          <p:cNvPr id="1076" name="Google Shape;1076;p4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852062" y="2129541"/>
            <a:ext cx="590675" cy="287456"/>
          </a:xfrm>
          <a:prstGeom prst="rect">
            <a:avLst/>
          </a:prstGeom>
          <a:noFill/>
          <a:ln>
            <a:noFill/>
          </a:ln>
        </p:spPr>
      </p:pic>
      <p:pic>
        <p:nvPicPr>
          <p:cNvPr id="1077" name="Google Shape;1077;p4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15386" y="2661155"/>
            <a:ext cx="590675" cy="364606"/>
          </a:xfrm>
          <a:prstGeom prst="rect">
            <a:avLst/>
          </a:prstGeom>
          <a:noFill/>
          <a:ln>
            <a:noFill/>
          </a:ln>
        </p:spPr>
      </p:pic>
      <p:pic>
        <p:nvPicPr>
          <p:cNvPr id="1078" name="Google Shape;1078;p4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154635" y="4344673"/>
            <a:ext cx="725850" cy="251628"/>
          </a:xfrm>
          <a:prstGeom prst="rect">
            <a:avLst/>
          </a:prstGeom>
          <a:noFill/>
          <a:ln>
            <a:noFill/>
          </a:ln>
        </p:spPr>
      </p:pic>
      <p:pic>
        <p:nvPicPr>
          <p:cNvPr id="1079" name="Google Shape;1079;p4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189838" y="3255734"/>
            <a:ext cx="635700" cy="277595"/>
          </a:xfrm>
          <a:prstGeom prst="rect">
            <a:avLst/>
          </a:prstGeom>
          <a:noFill/>
          <a:ln>
            <a:noFill/>
          </a:ln>
        </p:spPr>
      </p:pic>
      <p:pic>
        <p:nvPicPr>
          <p:cNvPr id="1080" name="Google Shape;1080;p4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465164" y="3229237"/>
            <a:ext cx="548640" cy="330591"/>
          </a:xfrm>
          <a:prstGeom prst="rect">
            <a:avLst/>
          </a:prstGeom>
          <a:noFill/>
          <a:ln>
            <a:noFill/>
          </a:ln>
        </p:spPr>
      </p:pic>
      <p:pic>
        <p:nvPicPr>
          <p:cNvPr id="1081" name="Google Shape;1081;p4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137882" y="2711021"/>
            <a:ext cx="635700" cy="264875"/>
          </a:xfrm>
          <a:prstGeom prst="rect">
            <a:avLst/>
          </a:prstGeom>
          <a:noFill/>
          <a:ln>
            <a:noFill/>
          </a:ln>
        </p:spPr>
      </p:pic>
      <p:pic>
        <p:nvPicPr>
          <p:cNvPr id="1082" name="Google Shape;1082;p4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697953" y="3881866"/>
            <a:ext cx="548650" cy="206652"/>
          </a:xfrm>
          <a:prstGeom prst="rect">
            <a:avLst/>
          </a:prstGeom>
          <a:noFill/>
          <a:ln>
            <a:noFill/>
          </a:ln>
        </p:spPr>
      </p:pic>
      <p:pic>
        <p:nvPicPr>
          <p:cNvPr id="1083" name="Google Shape;1083;p45"/>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7913" y="2064167"/>
            <a:ext cx="473975" cy="418205"/>
          </a:xfrm>
          <a:prstGeom prst="rect">
            <a:avLst/>
          </a:prstGeom>
          <a:noFill/>
          <a:ln>
            <a:noFill/>
          </a:ln>
        </p:spPr>
      </p:pic>
      <p:pic>
        <p:nvPicPr>
          <p:cNvPr id="1084" name="Google Shape;1084;p4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235087" y="1020333"/>
            <a:ext cx="513725" cy="261225"/>
          </a:xfrm>
          <a:prstGeom prst="rect">
            <a:avLst/>
          </a:prstGeom>
          <a:noFill/>
          <a:ln>
            <a:noFill/>
          </a:ln>
        </p:spPr>
      </p:pic>
      <p:pic>
        <p:nvPicPr>
          <p:cNvPr id="1085" name="Google Shape;1085;p4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511" y="4315810"/>
            <a:ext cx="635700" cy="309355"/>
          </a:xfrm>
          <a:prstGeom prst="rect">
            <a:avLst/>
          </a:prstGeom>
          <a:noFill/>
          <a:ln>
            <a:noFill/>
          </a:ln>
        </p:spPr>
      </p:pic>
      <p:pic>
        <p:nvPicPr>
          <p:cNvPr id="1086" name="Google Shape;1086;p45"/>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664178" y="1491283"/>
            <a:ext cx="548700" cy="315345"/>
          </a:xfrm>
          <a:prstGeom prst="rect">
            <a:avLst/>
          </a:prstGeom>
          <a:noFill/>
          <a:ln>
            <a:noFill/>
          </a:ln>
        </p:spPr>
      </p:pic>
      <p:pic>
        <p:nvPicPr>
          <p:cNvPr id="1087" name="Google Shape;1087;p45"/>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429842" y="2159177"/>
            <a:ext cx="777900" cy="228184"/>
          </a:xfrm>
          <a:prstGeom prst="rect">
            <a:avLst/>
          </a:prstGeom>
          <a:noFill/>
          <a:ln>
            <a:noFill/>
          </a:ln>
        </p:spPr>
      </p:pic>
      <p:pic>
        <p:nvPicPr>
          <p:cNvPr id="1088" name="Google Shape;1088;p45"/>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984513" y="3279145"/>
            <a:ext cx="777900" cy="230775"/>
          </a:xfrm>
          <a:prstGeom prst="rect">
            <a:avLst/>
          </a:prstGeom>
          <a:noFill/>
          <a:ln>
            <a:noFill/>
          </a:ln>
        </p:spPr>
      </p:pic>
      <p:pic>
        <p:nvPicPr>
          <p:cNvPr id="1089" name="Google Shape;1089;p4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437540" y="4350719"/>
            <a:ext cx="725850" cy="239537"/>
          </a:xfrm>
          <a:prstGeom prst="rect">
            <a:avLst/>
          </a:prstGeom>
          <a:noFill/>
          <a:ln>
            <a:noFill/>
          </a:ln>
        </p:spPr>
      </p:pic>
      <p:pic>
        <p:nvPicPr>
          <p:cNvPr id="1090" name="Google Shape;1090;p45"/>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4325308" y="2075579"/>
            <a:ext cx="432325" cy="395382"/>
          </a:xfrm>
          <a:prstGeom prst="rect">
            <a:avLst/>
          </a:prstGeom>
          <a:noFill/>
          <a:ln>
            <a:noFill/>
          </a:ln>
        </p:spPr>
      </p:pic>
      <p:pic>
        <p:nvPicPr>
          <p:cNvPr id="1091" name="Google Shape;1091;p45"/>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742666" y="2740133"/>
            <a:ext cx="968738" cy="206650"/>
          </a:xfrm>
          <a:prstGeom prst="rect">
            <a:avLst/>
          </a:prstGeom>
          <a:noFill/>
          <a:ln>
            <a:noFill/>
          </a:ln>
        </p:spPr>
      </p:pic>
      <p:pic>
        <p:nvPicPr>
          <p:cNvPr id="1092" name="Google Shape;1092;p4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037036" y="3844259"/>
            <a:ext cx="698000" cy="281865"/>
          </a:xfrm>
          <a:prstGeom prst="rect">
            <a:avLst/>
          </a:prstGeom>
          <a:noFill/>
          <a:ln>
            <a:noFill/>
          </a:ln>
        </p:spPr>
      </p:pic>
      <p:pic>
        <p:nvPicPr>
          <p:cNvPr id="1093" name="Google Shape;1093;p45"/>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390035" y="1070358"/>
            <a:ext cx="811888" cy="161175"/>
          </a:xfrm>
          <a:prstGeom prst="rect">
            <a:avLst/>
          </a:prstGeom>
          <a:noFill/>
          <a:ln>
            <a:noFill/>
          </a:ln>
        </p:spPr>
      </p:pic>
      <p:pic>
        <p:nvPicPr>
          <p:cNvPr id="1094" name="Google Shape;1094;p4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162239" y="1473078"/>
            <a:ext cx="432325" cy="351754"/>
          </a:xfrm>
          <a:prstGeom prst="rect">
            <a:avLst/>
          </a:prstGeom>
          <a:noFill/>
          <a:ln>
            <a:noFill/>
          </a:ln>
        </p:spPr>
      </p:pic>
      <p:pic>
        <p:nvPicPr>
          <p:cNvPr id="1095" name="Google Shape;1095;p45"/>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575" y="3229698"/>
            <a:ext cx="867550" cy="329669"/>
          </a:xfrm>
          <a:prstGeom prst="rect">
            <a:avLst/>
          </a:prstGeom>
          <a:noFill/>
          <a:ln>
            <a:noFill/>
          </a:ln>
        </p:spPr>
      </p:pic>
      <p:pic>
        <p:nvPicPr>
          <p:cNvPr id="1096" name="Google Shape;1096;p45"/>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179182" y="1067228"/>
            <a:ext cx="930200" cy="167436"/>
          </a:xfrm>
          <a:prstGeom prst="rect">
            <a:avLst/>
          </a:prstGeom>
          <a:noFill/>
          <a:ln>
            <a:noFill/>
          </a:ln>
        </p:spPr>
      </p:pic>
    </p:spTree>
    <p:extLst>
      <p:ext uri="{BB962C8B-B14F-4D97-AF65-F5344CB8AC3E}">
        <p14:creationId xmlns:p14="http://schemas.microsoft.com/office/powerpoint/2010/main" val="16199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目前已经有超过6,000注册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4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92 </a:t>
            </a:r>
            <a:r>
              <a:rPr lang="en-US" altLang="zh-CN" dirty="0" err="1"/>
              <a:t>家KCSP合作伙伴</a:t>
            </a:r>
            <a:endParaRPr dirty="0"/>
          </a:p>
        </p:txBody>
      </p:sp>
      <p:pic>
        <p:nvPicPr>
          <p:cNvPr id="1124" name="Google Shape;1124;p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68814" y="928252"/>
            <a:ext cx="635700" cy="328812"/>
          </a:xfrm>
          <a:prstGeom prst="rect">
            <a:avLst/>
          </a:prstGeom>
          <a:noFill/>
          <a:ln>
            <a:noFill/>
          </a:ln>
        </p:spPr>
      </p:pic>
      <p:pic>
        <p:nvPicPr>
          <p:cNvPr id="1125" name="Google Shape;1125;p4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453288" y="983881"/>
            <a:ext cx="836200" cy="217552"/>
          </a:xfrm>
          <a:prstGeom prst="rect">
            <a:avLst/>
          </a:prstGeom>
          <a:noFill/>
          <a:ln>
            <a:noFill/>
          </a:ln>
        </p:spPr>
      </p:pic>
      <p:pic>
        <p:nvPicPr>
          <p:cNvPr id="1126" name="Google Shape;1126;p4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623833" y="1481275"/>
            <a:ext cx="760375" cy="212463"/>
          </a:xfrm>
          <a:prstGeom prst="rect">
            <a:avLst/>
          </a:prstGeom>
          <a:noFill/>
          <a:ln>
            <a:noFill/>
          </a:ln>
        </p:spPr>
      </p:pic>
      <p:pic>
        <p:nvPicPr>
          <p:cNvPr id="1127" name="Google Shape;1127;p4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672969" y="2605869"/>
            <a:ext cx="948700" cy="247850"/>
          </a:xfrm>
          <a:prstGeom prst="rect">
            <a:avLst/>
          </a:prstGeom>
          <a:noFill/>
          <a:ln>
            <a:noFill/>
          </a:ln>
        </p:spPr>
      </p:pic>
      <p:pic>
        <p:nvPicPr>
          <p:cNvPr id="1128" name="Google Shape;1128;p4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653487" y="3916687"/>
            <a:ext cx="698000" cy="283513"/>
          </a:xfrm>
          <a:prstGeom prst="rect">
            <a:avLst/>
          </a:prstGeom>
          <a:noFill/>
          <a:ln>
            <a:noFill/>
          </a:ln>
        </p:spPr>
      </p:pic>
      <p:pic>
        <p:nvPicPr>
          <p:cNvPr id="1129" name="Google Shape;1129;p49"/>
          <p:cNvPicPr preferRelativeResize="0"/>
          <p:nvPr/>
        </p:nvPicPr>
        <p:blipFill rotWithShape="1">
          <a:blip r:embed="rId8" cstate="print">
            <a:alphaModFix/>
            <a:extLst>
              <a:ext uri="{28A0092B-C50C-407E-A947-70E740481C1C}">
                <a14:useLocalDpi xmlns:a14="http://schemas.microsoft.com/office/drawing/2010/main"/>
              </a:ext>
            </a:extLst>
          </a:blip>
          <a:srcRect l="6163" t="13876" r="6163" b="15146"/>
          <a:stretch/>
        </p:blipFill>
        <p:spPr>
          <a:xfrm>
            <a:off x="6540937" y="3839825"/>
            <a:ext cx="594150" cy="437236"/>
          </a:xfrm>
          <a:prstGeom prst="rect">
            <a:avLst/>
          </a:prstGeom>
          <a:noFill/>
          <a:ln>
            <a:noFill/>
          </a:ln>
        </p:spPr>
      </p:pic>
      <p:pic>
        <p:nvPicPr>
          <p:cNvPr id="1130" name="Google Shape;1130;p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63689" y="2485981"/>
            <a:ext cx="536375" cy="487626"/>
          </a:xfrm>
          <a:prstGeom prst="rect">
            <a:avLst/>
          </a:prstGeom>
          <a:noFill/>
          <a:ln>
            <a:noFill/>
          </a:ln>
        </p:spPr>
      </p:pic>
      <p:pic>
        <p:nvPicPr>
          <p:cNvPr id="1131" name="Google Shape;1131;p4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921050" y="4355320"/>
            <a:ext cx="459900" cy="379500"/>
          </a:xfrm>
          <a:prstGeom prst="rect">
            <a:avLst/>
          </a:prstGeom>
          <a:noFill/>
          <a:ln>
            <a:noFill/>
          </a:ln>
        </p:spPr>
      </p:pic>
      <p:pic>
        <p:nvPicPr>
          <p:cNvPr id="1132" name="Google Shape;1132;p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69" y="3600757"/>
            <a:ext cx="707100" cy="144600"/>
          </a:xfrm>
          <a:prstGeom prst="rect">
            <a:avLst/>
          </a:prstGeom>
          <a:noFill/>
          <a:ln>
            <a:noFill/>
          </a:ln>
        </p:spPr>
      </p:pic>
      <p:pic>
        <p:nvPicPr>
          <p:cNvPr id="1133" name="Google Shape;1133;p4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451599" y="3861608"/>
            <a:ext cx="594150" cy="393671"/>
          </a:xfrm>
          <a:prstGeom prst="rect">
            <a:avLst/>
          </a:prstGeom>
          <a:noFill/>
          <a:ln>
            <a:noFill/>
          </a:ln>
        </p:spPr>
      </p:pic>
      <p:pic>
        <p:nvPicPr>
          <p:cNvPr id="1134" name="Google Shape;1134;p49"/>
          <p:cNvPicPr preferRelativeResize="0"/>
          <p:nvPr/>
        </p:nvPicPr>
        <p:blipFill rotWithShape="1">
          <a:blip r:embed="rId13" cstate="print">
            <a:alphaModFix/>
            <a:extLst>
              <a:ext uri="{28A0092B-C50C-407E-A947-70E740481C1C}">
                <a14:useLocalDpi xmlns:a14="http://schemas.microsoft.com/office/drawing/2010/main"/>
              </a:ext>
            </a:extLst>
          </a:blip>
          <a:srcRect l="13190" t="6112" r="6867"/>
          <a:stretch/>
        </p:blipFill>
        <p:spPr>
          <a:xfrm>
            <a:off x="1901056" y="1889094"/>
            <a:ext cx="459900" cy="491046"/>
          </a:xfrm>
          <a:prstGeom prst="rect">
            <a:avLst/>
          </a:prstGeom>
          <a:noFill/>
          <a:ln>
            <a:noFill/>
          </a:ln>
        </p:spPr>
      </p:pic>
      <p:pic>
        <p:nvPicPr>
          <p:cNvPr id="1135" name="Google Shape;1135;p4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592647" y="3060645"/>
            <a:ext cx="908075" cy="330917"/>
          </a:xfrm>
          <a:prstGeom prst="rect">
            <a:avLst/>
          </a:prstGeom>
          <a:noFill/>
          <a:ln>
            <a:noFill/>
          </a:ln>
        </p:spPr>
      </p:pic>
      <p:pic>
        <p:nvPicPr>
          <p:cNvPr id="1136" name="Google Shape;1136;p49"/>
          <p:cNvPicPr preferRelativeResize="0"/>
          <p:nvPr/>
        </p:nvPicPr>
        <p:blipFill rotWithShape="1">
          <a:blip r:embed="rId15" cstate="print">
            <a:alphaModFix/>
            <a:extLst>
              <a:ext uri="{28A0092B-C50C-407E-A947-70E740481C1C}">
                <a14:useLocalDpi xmlns:a14="http://schemas.microsoft.com/office/drawing/2010/main"/>
              </a:ext>
            </a:extLst>
          </a:blip>
          <a:srcRect t="11006" b="12188"/>
          <a:stretch/>
        </p:blipFill>
        <p:spPr>
          <a:xfrm>
            <a:off x="2300760" y="1400283"/>
            <a:ext cx="536375" cy="374447"/>
          </a:xfrm>
          <a:prstGeom prst="rect">
            <a:avLst/>
          </a:prstGeom>
          <a:noFill/>
          <a:ln>
            <a:noFill/>
          </a:ln>
        </p:spPr>
      </p:pic>
      <p:pic>
        <p:nvPicPr>
          <p:cNvPr id="1137" name="Google Shape;1137;p49"/>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752172" y="2510824"/>
            <a:ext cx="459900" cy="437940"/>
          </a:xfrm>
          <a:prstGeom prst="rect">
            <a:avLst/>
          </a:prstGeom>
          <a:noFill/>
          <a:ln>
            <a:noFill/>
          </a:ln>
        </p:spPr>
      </p:pic>
      <p:pic>
        <p:nvPicPr>
          <p:cNvPr id="1138" name="Google Shape;1138;p4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407405" y="982880"/>
            <a:ext cx="698000" cy="219555"/>
          </a:xfrm>
          <a:prstGeom prst="rect">
            <a:avLst/>
          </a:prstGeom>
          <a:noFill/>
          <a:ln>
            <a:noFill/>
          </a:ln>
        </p:spPr>
      </p:pic>
      <p:pic>
        <p:nvPicPr>
          <p:cNvPr id="1139" name="Google Shape;1139;p49"/>
          <p:cNvPicPr preferRelativeResize="0"/>
          <p:nvPr/>
        </p:nvPicPr>
        <p:blipFill>
          <a:blip r:embed="rId18">
            <a:alphaModFix/>
          </a:blip>
          <a:stretch>
            <a:fillRect/>
          </a:stretch>
        </p:blipFill>
        <p:spPr>
          <a:xfrm>
            <a:off x="831772" y="3055126"/>
            <a:ext cx="661100" cy="341955"/>
          </a:xfrm>
          <a:prstGeom prst="rect">
            <a:avLst/>
          </a:prstGeom>
          <a:noFill/>
          <a:ln>
            <a:noFill/>
          </a:ln>
        </p:spPr>
      </p:pic>
      <p:pic>
        <p:nvPicPr>
          <p:cNvPr id="1140" name="Google Shape;1140;p49"/>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830249" y="4238404"/>
            <a:ext cx="661100" cy="613333"/>
          </a:xfrm>
          <a:prstGeom prst="rect">
            <a:avLst/>
          </a:prstGeom>
          <a:noFill/>
          <a:ln>
            <a:noFill/>
          </a:ln>
        </p:spPr>
      </p:pic>
      <p:pic>
        <p:nvPicPr>
          <p:cNvPr id="1141" name="Google Shape;1141;p4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56875" y="3045217"/>
            <a:ext cx="459900" cy="361774"/>
          </a:xfrm>
          <a:prstGeom prst="rect">
            <a:avLst/>
          </a:prstGeom>
          <a:noFill/>
          <a:ln>
            <a:noFill/>
          </a:ln>
        </p:spPr>
      </p:pic>
      <p:pic>
        <p:nvPicPr>
          <p:cNvPr id="1142" name="Google Shape;1142;p49"/>
          <p:cNvPicPr preferRelativeResize="0"/>
          <p:nvPr/>
        </p:nvPicPr>
        <p:blipFill>
          <a:blip r:embed="rId21">
            <a:alphaModFix/>
          </a:blip>
          <a:stretch>
            <a:fillRect/>
          </a:stretch>
        </p:blipFill>
        <p:spPr>
          <a:xfrm>
            <a:off x="955364" y="3614227"/>
            <a:ext cx="760375" cy="117659"/>
          </a:xfrm>
          <a:prstGeom prst="rect">
            <a:avLst/>
          </a:prstGeom>
          <a:noFill/>
          <a:ln>
            <a:noFill/>
          </a:ln>
        </p:spPr>
      </p:pic>
      <p:pic>
        <p:nvPicPr>
          <p:cNvPr id="1143" name="Google Shape;1143;p4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928231" y="2602551"/>
            <a:ext cx="1101950" cy="254488"/>
          </a:xfrm>
          <a:prstGeom prst="rect">
            <a:avLst/>
          </a:prstGeom>
          <a:noFill/>
          <a:ln>
            <a:noFill/>
          </a:ln>
        </p:spPr>
      </p:pic>
      <p:pic>
        <p:nvPicPr>
          <p:cNvPr id="1144" name="Google Shape;1144;p4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896326" y="1491014"/>
            <a:ext cx="636000" cy="192985"/>
          </a:xfrm>
          <a:prstGeom prst="rect">
            <a:avLst/>
          </a:prstGeom>
          <a:noFill/>
          <a:ln>
            <a:noFill/>
          </a:ln>
        </p:spPr>
      </p:pic>
      <p:pic>
        <p:nvPicPr>
          <p:cNvPr id="1145" name="Google Shape;1145;p4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531603" y="959347"/>
            <a:ext cx="459900" cy="266621"/>
          </a:xfrm>
          <a:prstGeom prst="rect">
            <a:avLst/>
          </a:prstGeom>
          <a:noFill/>
          <a:ln>
            <a:noFill/>
          </a:ln>
        </p:spPr>
      </p:pic>
      <p:pic>
        <p:nvPicPr>
          <p:cNvPr id="1146" name="Google Shape;1146;p4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895335" y="3527206"/>
            <a:ext cx="594150" cy="291701"/>
          </a:xfrm>
          <a:prstGeom prst="rect">
            <a:avLst/>
          </a:prstGeom>
          <a:noFill/>
          <a:ln>
            <a:noFill/>
          </a:ln>
        </p:spPr>
      </p:pic>
      <p:pic>
        <p:nvPicPr>
          <p:cNvPr id="1147" name="Google Shape;1147;p4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235199" y="3893224"/>
            <a:ext cx="836200" cy="330438"/>
          </a:xfrm>
          <a:prstGeom prst="rect">
            <a:avLst/>
          </a:prstGeom>
          <a:noFill/>
          <a:ln>
            <a:noFill/>
          </a:ln>
        </p:spPr>
      </p:pic>
      <p:pic>
        <p:nvPicPr>
          <p:cNvPr id="1148" name="Google Shape;1148;p4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781826" y="970869"/>
            <a:ext cx="594150" cy="243578"/>
          </a:xfrm>
          <a:prstGeom prst="rect">
            <a:avLst/>
          </a:prstGeom>
          <a:noFill/>
          <a:ln>
            <a:noFill/>
          </a:ln>
        </p:spPr>
      </p:pic>
      <p:pic>
        <p:nvPicPr>
          <p:cNvPr id="1149" name="Google Shape;1149;p4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042846" y="2000257"/>
            <a:ext cx="707225" cy="268719"/>
          </a:xfrm>
          <a:prstGeom prst="rect">
            <a:avLst/>
          </a:prstGeom>
          <a:noFill/>
          <a:ln>
            <a:noFill/>
          </a:ln>
        </p:spPr>
      </p:pic>
      <p:pic>
        <p:nvPicPr>
          <p:cNvPr id="1150" name="Google Shape;1150;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669080" y="3559891"/>
            <a:ext cx="635750" cy="226333"/>
          </a:xfrm>
          <a:prstGeom prst="rect">
            <a:avLst/>
          </a:prstGeom>
          <a:noFill/>
          <a:ln>
            <a:noFill/>
          </a:ln>
        </p:spPr>
      </p:pic>
      <p:pic>
        <p:nvPicPr>
          <p:cNvPr id="1151" name="Google Shape;1151;p4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03945" y="1343721"/>
            <a:ext cx="536375" cy="487573"/>
          </a:xfrm>
          <a:prstGeom prst="rect">
            <a:avLst/>
          </a:prstGeom>
          <a:noFill/>
          <a:ln>
            <a:noFill/>
          </a:ln>
        </p:spPr>
      </p:pic>
      <p:pic>
        <p:nvPicPr>
          <p:cNvPr id="1152" name="Google Shape;1152;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663498" y="4366276"/>
            <a:ext cx="594150" cy="357588"/>
          </a:xfrm>
          <a:prstGeom prst="rect">
            <a:avLst/>
          </a:prstGeom>
          <a:noFill/>
          <a:ln>
            <a:noFill/>
          </a:ln>
        </p:spPr>
      </p:pic>
      <p:pic>
        <p:nvPicPr>
          <p:cNvPr id="1153" name="Google Shape;1153;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96887" y="1929773"/>
            <a:ext cx="326925" cy="409687"/>
          </a:xfrm>
          <a:prstGeom prst="rect">
            <a:avLst/>
          </a:prstGeom>
          <a:noFill/>
          <a:ln>
            <a:noFill/>
          </a:ln>
        </p:spPr>
      </p:pic>
      <p:pic>
        <p:nvPicPr>
          <p:cNvPr id="1154" name="Google Shape;1154;p4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59573" y="4301173"/>
            <a:ext cx="635700" cy="487795"/>
          </a:xfrm>
          <a:prstGeom prst="rect">
            <a:avLst/>
          </a:prstGeom>
          <a:noFill/>
          <a:ln>
            <a:noFill/>
          </a:ln>
        </p:spPr>
      </p:pic>
      <p:pic>
        <p:nvPicPr>
          <p:cNvPr id="1155" name="Google Shape;1155;p4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431828" y="1535924"/>
            <a:ext cx="777424" cy="103166"/>
          </a:xfrm>
          <a:prstGeom prst="rect">
            <a:avLst/>
          </a:prstGeom>
          <a:noFill/>
          <a:ln>
            <a:noFill/>
          </a:ln>
        </p:spPr>
      </p:pic>
      <p:pic>
        <p:nvPicPr>
          <p:cNvPr id="1156" name="Google Shape;1156;p4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476498" y="2016732"/>
            <a:ext cx="459900" cy="235770"/>
          </a:xfrm>
          <a:prstGeom prst="rect">
            <a:avLst/>
          </a:prstGeom>
          <a:noFill/>
          <a:ln>
            <a:noFill/>
          </a:ln>
        </p:spPr>
      </p:pic>
      <p:pic>
        <p:nvPicPr>
          <p:cNvPr id="1157" name="Google Shape;1157;p4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366800" y="1017239"/>
            <a:ext cx="707225" cy="150838"/>
          </a:xfrm>
          <a:prstGeom prst="rect">
            <a:avLst/>
          </a:prstGeom>
          <a:noFill/>
          <a:ln>
            <a:noFill/>
          </a:ln>
        </p:spPr>
      </p:pic>
      <p:pic>
        <p:nvPicPr>
          <p:cNvPr id="1158" name="Google Shape;1158;p4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880388" y="2491732"/>
            <a:ext cx="326937" cy="476125"/>
          </a:xfrm>
          <a:prstGeom prst="rect">
            <a:avLst/>
          </a:prstGeom>
          <a:noFill/>
          <a:ln>
            <a:noFill/>
          </a:ln>
        </p:spPr>
      </p:pic>
      <p:pic>
        <p:nvPicPr>
          <p:cNvPr id="1159" name="Google Shape;1159;p4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530653" y="1423304"/>
            <a:ext cx="536375" cy="328406"/>
          </a:xfrm>
          <a:prstGeom prst="rect">
            <a:avLst/>
          </a:prstGeom>
          <a:noFill/>
          <a:ln>
            <a:noFill/>
          </a:ln>
        </p:spPr>
      </p:pic>
      <p:pic>
        <p:nvPicPr>
          <p:cNvPr id="1160" name="Google Shape;1160;p4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93000" y="3907819"/>
            <a:ext cx="760375" cy="301250"/>
          </a:xfrm>
          <a:prstGeom prst="rect">
            <a:avLst/>
          </a:prstGeom>
          <a:noFill/>
          <a:ln>
            <a:noFill/>
          </a:ln>
        </p:spPr>
      </p:pic>
      <p:pic>
        <p:nvPicPr>
          <p:cNvPr id="1161" name="Google Shape;1161;p4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088130" y="3586397"/>
            <a:ext cx="836200" cy="173320"/>
          </a:xfrm>
          <a:prstGeom prst="rect">
            <a:avLst/>
          </a:prstGeom>
          <a:noFill/>
          <a:ln>
            <a:noFill/>
          </a:ln>
        </p:spPr>
      </p:pic>
      <p:pic>
        <p:nvPicPr>
          <p:cNvPr id="1162" name="Google Shape;1162;p4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4225" y="993348"/>
            <a:ext cx="635700" cy="198619"/>
          </a:xfrm>
          <a:prstGeom prst="rect">
            <a:avLst/>
          </a:prstGeom>
          <a:noFill/>
          <a:ln>
            <a:noFill/>
          </a:ln>
        </p:spPr>
      </p:pic>
      <p:pic>
        <p:nvPicPr>
          <p:cNvPr id="1163" name="Google Shape;1163;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30260" y="1943542"/>
            <a:ext cx="698000" cy="382150"/>
          </a:xfrm>
          <a:prstGeom prst="rect">
            <a:avLst/>
          </a:prstGeom>
          <a:noFill/>
          <a:ln>
            <a:noFill/>
          </a:ln>
        </p:spPr>
      </p:pic>
      <p:pic>
        <p:nvPicPr>
          <p:cNvPr id="1164" name="Google Shape;1164;p4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797862" y="3980866"/>
            <a:ext cx="948700" cy="155154"/>
          </a:xfrm>
          <a:prstGeom prst="rect">
            <a:avLst/>
          </a:prstGeom>
          <a:noFill/>
          <a:ln>
            <a:noFill/>
          </a:ln>
        </p:spPr>
      </p:pic>
      <p:pic>
        <p:nvPicPr>
          <p:cNvPr id="1165" name="Google Shape;1165;p4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166" name="Google Shape;1166;p4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2533" y="2580298"/>
            <a:ext cx="1050475" cy="298992"/>
          </a:xfrm>
          <a:prstGeom prst="rect">
            <a:avLst/>
          </a:prstGeom>
          <a:noFill/>
          <a:ln>
            <a:noFill/>
          </a:ln>
        </p:spPr>
      </p:pic>
      <p:pic>
        <p:nvPicPr>
          <p:cNvPr id="1167" name="Google Shape;1167;p4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36648" y="3085261"/>
            <a:ext cx="459900" cy="281684"/>
          </a:xfrm>
          <a:prstGeom prst="rect">
            <a:avLst/>
          </a:prstGeom>
          <a:noFill/>
          <a:ln>
            <a:noFill/>
          </a:ln>
        </p:spPr>
      </p:pic>
      <p:pic>
        <p:nvPicPr>
          <p:cNvPr id="1168" name="Google Shape;1168;p4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796323" y="3084956"/>
            <a:ext cx="674825" cy="282296"/>
          </a:xfrm>
          <a:prstGeom prst="rect">
            <a:avLst/>
          </a:prstGeom>
          <a:noFill/>
          <a:ln>
            <a:noFill/>
          </a:ln>
        </p:spPr>
      </p:pic>
      <p:pic>
        <p:nvPicPr>
          <p:cNvPr id="1169" name="Google Shape;1169;p49"/>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131110" y="3586540"/>
            <a:ext cx="777425" cy="173033"/>
          </a:xfrm>
          <a:prstGeom prst="rect">
            <a:avLst/>
          </a:prstGeom>
          <a:noFill/>
          <a:ln>
            <a:noFill/>
          </a:ln>
        </p:spPr>
      </p:pic>
      <p:pic>
        <p:nvPicPr>
          <p:cNvPr id="1170" name="Google Shape;1170;p4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928643" y="1431182"/>
            <a:ext cx="510503" cy="312650"/>
          </a:xfrm>
          <a:prstGeom prst="rect">
            <a:avLst/>
          </a:prstGeom>
          <a:noFill/>
          <a:ln>
            <a:noFill/>
          </a:ln>
        </p:spPr>
      </p:pic>
      <p:pic>
        <p:nvPicPr>
          <p:cNvPr id="1171" name="Google Shape;1171;p49"/>
          <p:cNvPicPr preferRelativeResize="0"/>
          <p:nvPr/>
        </p:nvPicPr>
        <p:blipFill>
          <a:blip r:embed="rId50">
            <a:alphaModFix/>
          </a:blip>
          <a:stretch>
            <a:fillRect/>
          </a:stretch>
        </p:blipFill>
        <p:spPr>
          <a:xfrm>
            <a:off x="744750" y="4469032"/>
            <a:ext cx="908075" cy="152077"/>
          </a:xfrm>
          <a:prstGeom prst="rect">
            <a:avLst/>
          </a:prstGeom>
          <a:noFill/>
          <a:ln>
            <a:noFill/>
          </a:ln>
        </p:spPr>
      </p:pic>
      <p:pic>
        <p:nvPicPr>
          <p:cNvPr id="1172" name="Google Shape;1172;p49"/>
          <p:cNvPicPr preferRelativeResize="0"/>
          <p:nvPr/>
        </p:nvPicPr>
        <p:blipFill>
          <a:blip r:embed="rId51">
            <a:alphaModFix/>
          </a:blip>
          <a:stretch>
            <a:fillRect/>
          </a:stretch>
        </p:blipFill>
        <p:spPr>
          <a:xfrm>
            <a:off x="4570924" y="3080868"/>
            <a:ext cx="707225" cy="290470"/>
          </a:xfrm>
          <a:prstGeom prst="rect">
            <a:avLst/>
          </a:prstGeom>
          <a:noFill/>
          <a:ln>
            <a:noFill/>
          </a:ln>
        </p:spPr>
      </p:pic>
      <p:pic>
        <p:nvPicPr>
          <p:cNvPr id="1173" name="Google Shape;1173;p4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856520" y="1952661"/>
            <a:ext cx="594150" cy="363912"/>
          </a:xfrm>
          <a:prstGeom prst="rect">
            <a:avLst/>
          </a:prstGeom>
          <a:noFill/>
          <a:ln>
            <a:noFill/>
          </a:ln>
        </p:spPr>
      </p:pic>
      <p:pic>
        <p:nvPicPr>
          <p:cNvPr id="1174" name="Google Shape;1174;p4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377924" y="3103695"/>
            <a:ext cx="1014824" cy="244816"/>
          </a:xfrm>
          <a:prstGeom prst="rect">
            <a:avLst/>
          </a:prstGeom>
          <a:noFill/>
          <a:ln>
            <a:noFill/>
          </a:ln>
        </p:spPr>
      </p:pic>
      <p:pic>
        <p:nvPicPr>
          <p:cNvPr id="1175" name="Google Shape;1175;p4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484425" y="3542492"/>
            <a:ext cx="836200" cy="261129"/>
          </a:xfrm>
          <a:prstGeom prst="rect">
            <a:avLst/>
          </a:prstGeom>
          <a:noFill/>
          <a:ln>
            <a:noFill/>
          </a:ln>
        </p:spPr>
      </p:pic>
      <p:pic>
        <p:nvPicPr>
          <p:cNvPr id="1176" name="Google Shape;1176;p4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138" y="3896262"/>
            <a:ext cx="635750" cy="324362"/>
          </a:xfrm>
          <a:prstGeom prst="rect">
            <a:avLst/>
          </a:prstGeom>
          <a:noFill/>
          <a:ln>
            <a:noFill/>
          </a:ln>
        </p:spPr>
      </p:pic>
      <p:pic>
        <p:nvPicPr>
          <p:cNvPr id="1177" name="Google Shape;1177;p49"/>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171511" y="3928852"/>
            <a:ext cx="948700" cy="259182"/>
          </a:xfrm>
          <a:prstGeom prst="rect">
            <a:avLst/>
          </a:prstGeom>
          <a:noFill/>
          <a:ln>
            <a:noFill/>
          </a:ln>
        </p:spPr>
      </p:pic>
      <p:pic>
        <p:nvPicPr>
          <p:cNvPr id="1178" name="Google Shape;1178;p4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3033752" y="1957585"/>
            <a:ext cx="635700" cy="354064"/>
          </a:xfrm>
          <a:prstGeom prst="rect">
            <a:avLst/>
          </a:prstGeom>
          <a:noFill/>
          <a:ln>
            <a:noFill/>
          </a:ln>
        </p:spPr>
      </p:pic>
      <p:pic>
        <p:nvPicPr>
          <p:cNvPr id="1179" name="Google Shape;1179;p4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0897" y="3114968"/>
            <a:ext cx="661100" cy="222271"/>
          </a:xfrm>
          <a:prstGeom prst="rect">
            <a:avLst/>
          </a:prstGeom>
          <a:noFill/>
          <a:ln>
            <a:noFill/>
          </a:ln>
        </p:spPr>
      </p:pic>
      <p:pic>
        <p:nvPicPr>
          <p:cNvPr id="1180" name="Google Shape;1180;p4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600498" y="3055003"/>
            <a:ext cx="536375" cy="342200"/>
          </a:xfrm>
          <a:prstGeom prst="rect">
            <a:avLst/>
          </a:prstGeom>
          <a:noFill/>
          <a:ln>
            <a:noFill/>
          </a:ln>
        </p:spPr>
      </p:pic>
      <p:pic>
        <p:nvPicPr>
          <p:cNvPr id="1181" name="Google Shape;1181;p4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160684" y="2634853"/>
            <a:ext cx="948702" cy="189882"/>
          </a:xfrm>
          <a:prstGeom prst="rect">
            <a:avLst/>
          </a:prstGeom>
          <a:noFill/>
          <a:ln>
            <a:noFill/>
          </a:ln>
        </p:spPr>
      </p:pic>
      <p:pic>
        <p:nvPicPr>
          <p:cNvPr id="1182" name="Google Shape;1182;p4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557118" y="2039853"/>
            <a:ext cx="661100" cy="189527"/>
          </a:xfrm>
          <a:prstGeom prst="rect">
            <a:avLst/>
          </a:prstGeom>
          <a:noFill/>
          <a:ln>
            <a:noFill/>
          </a:ln>
        </p:spPr>
      </p:pic>
      <p:pic>
        <p:nvPicPr>
          <p:cNvPr id="1183" name="Google Shape;1183;p4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509374" y="1033833"/>
            <a:ext cx="820720" cy="117650"/>
          </a:xfrm>
          <a:prstGeom prst="rect">
            <a:avLst/>
          </a:prstGeom>
          <a:noFill/>
          <a:ln>
            <a:noFill/>
          </a:ln>
        </p:spPr>
      </p:pic>
      <p:pic>
        <p:nvPicPr>
          <p:cNvPr id="1184" name="Google Shape;1184;p4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554473" y="4415448"/>
            <a:ext cx="536375" cy="259244"/>
          </a:xfrm>
          <a:prstGeom prst="rect">
            <a:avLst/>
          </a:prstGeom>
          <a:noFill/>
          <a:ln>
            <a:noFill/>
          </a:ln>
        </p:spPr>
      </p:pic>
      <p:pic>
        <p:nvPicPr>
          <p:cNvPr id="1185" name="Google Shape;1185;p4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525873" y="4404401"/>
            <a:ext cx="760375" cy="281339"/>
          </a:xfrm>
          <a:prstGeom prst="rect">
            <a:avLst/>
          </a:prstGeom>
          <a:noFill/>
          <a:ln>
            <a:noFill/>
          </a:ln>
        </p:spPr>
      </p:pic>
      <p:pic>
        <p:nvPicPr>
          <p:cNvPr id="1186" name="Google Shape;1186;p4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324666" y="1958216"/>
            <a:ext cx="326925" cy="352802"/>
          </a:xfrm>
          <a:prstGeom prst="rect">
            <a:avLst/>
          </a:prstGeom>
          <a:noFill/>
          <a:ln>
            <a:noFill/>
          </a:ln>
        </p:spPr>
      </p:pic>
      <p:pic>
        <p:nvPicPr>
          <p:cNvPr id="1187" name="Google Shape;1187;p4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096229" y="936331"/>
            <a:ext cx="423125" cy="312652"/>
          </a:xfrm>
          <a:prstGeom prst="rect">
            <a:avLst/>
          </a:prstGeom>
          <a:noFill/>
          <a:ln>
            <a:noFill/>
          </a:ln>
        </p:spPr>
      </p:pic>
      <p:pic>
        <p:nvPicPr>
          <p:cNvPr id="1188" name="Google Shape;1188;p4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00220" y="3458950"/>
            <a:ext cx="635700" cy="428214"/>
          </a:xfrm>
          <a:prstGeom prst="rect">
            <a:avLst/>
          </a:prstGeom>
          <a:noFill/>
          <a:ln>
            <a:noFill/>
          </a:ln>
        </p:spPr>
      </p:pic>
      <p:pic>
        <p:nvPicPr>
          <p:cNvPr id="1189" name="Google Shape;1189;p4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158536" y="1478526"/>
            <a:ext cx="760375" cy="217962"/>
          </a:xfrm>
          <a:prstGeom prst="rect">
            <a:avLst/>
          </a:prstGeom>
          <a:noFill/>
          <a:ln>
            <a:noFill/>
          </a:ln>
        </p:spPr>
      </p:pic>
      <p:pic>
        <p:nvPicPr>
          <p:cNvPr id="1190" name="Google Shape;1190;p4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213511" y="2495912"/>
            <a:ext cx="536375" cy="467765"/>
          </a:xfrm>
          <a:prstGeom prst="rect">
            <a:avLst/>
          </a:prstGeom>
          <a:noFill/>
          <a:ln>
            <a:noFill/>
          </a:ln>
        </p:spPr>
      </p:pic>
      <p:pic>
        <p:nvPicPr>
          <p:cNvPr id="1191" name="Google Shape;1191;p4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967874" y="4330830"/>
            <a:ext cx="594150" cy="428479"/>
          </a:xfrm>
          <a:prstGeom prst="rect">
            <a:avLst/>
          </a:prstGeom>
          <a:noFill/>
          <a:ln>
            <a:noFill/>
          </a:ln>
        </p:spPr>
      </p:pic>
      <p:pic>
        <p:nvPicPr>
          <p:cNvPr id="1192" name="Google Shape;1192;p4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649174" y="4434778"/>
            <a:ext cx="1050475" cy="220584"/>
          </a:xfrm>
          <a:prstGeom prst="rect">
            <a:avLst/>
          </a:prstGeom>
          <a:noFill/>
          <a:ln>
            <a:noFill/>
          </a:ln>
        </p:spPr>
      </p:pic>
      <p:pic>
        <p:nvPicPr>
          <p:cNvPr id="1193" name="Google Shape;1193;p4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846675" y="3876561"/>
            <a:ext cx="594150" cy="363765"/>
          </a:xfrm>
          <a:prstGeom prst="rect">
            <a:avLst/>
          </a:prstGeom>
          <a:noFill/>
          <a:ln>
            <a:noFill/>
          </a:ln>
        </p:spPr>
      </p:pic>
      <p:pic>
        <p:nvPicPr>
          <p:cNvPr id="1194" name="Google Shape;1194;p4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475715" y="1494200"/>
            <a:ext cx="777425" cy="186614"/>
          </a:xfrm>
          <a:prstGeom prst="rect">
            <a:avLst/>
          </a:prstGeom>
          <a:noFill/>
          <a:ln>
            <a:noFill/>
          </a:ln>
        </p:spPr>
      </p:pic>
      <p:pic>
        <p:nvPicPr>
          <p:cNvPr id="1195" name="Google Shape;1195;p4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352674" y="3026034"/>
            <a:ext cx="594150" cy="400139"/>
          </a:xfrm>
          <a:prstGeom prst="rect">
            <a:avLst/>
          </a:prstGeom>
          <a:noFill/>
          <a:ln>
            <a:noFill/>
          </a:ln>
        </p:spPr>
      </p:pic>
      <p:pic>
        <p:nvPicPr>
          <p:cNvPr id="1196" name="Google Shape;1196;p4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67404" y="1945086"/>
            <a:ext cx="459900" cy="379061"/>
          </a:xfrm>
          <a:prstGeom prst="rect">
            <a:avLst/>
          </a:prstGeom>
          <a:noFill/>
          <a:ln>
            <a:noFill/>
          </a:ln>
        </p:spPr>
      </p:pic>
      <p:pic>
        <p:nvPicPr>
          <p:cNvPr id="1197" name="Google Shape;1197;p4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334708" y="1950161"/>
            <a:ext cx="459900" cy="368911"/>
          </a:xfrm>
          <a:prstGeom prst="rect">
            <a:avLst/>
          </a:prstGeom>
          <a:noFill/>
          <a:ln>
            <a:noFill/>
          </a:ln>
        </p:spPr>
      </p:pic>
      <p:pic>
        <p:nvPicPr>
          <p:cNvPr id="1198" name="Google Shape;1198;p4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145862" y="3905852"/>
            <a:ext cx="594150" cy="305182"/>
          </a:xfrm>
          <a:prstGeom prst="rect">
            <a:avLst/>
          </a:prstGeom>
          <a:noFill/>
          <a:ln>
            <a:noFill/>
          </a:ln>
        </p:spPr>
      </p:pic>
      <p:pic>
        <p:nvPicPr>
          <p:cNvPr id="1199" name="Google Shape;1199;p4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57237" y="1021803"/>
            <a:ext cx="674825" cy="141710"/>
          </a:xfrm>
          <a:prstGeom prst="rect">
            <a:avLst/>
          </a:prstGeom>
          <a:noFill/>
          <a:ln>
            <a:noFill/>
          </a:ln>
        </p:spPr>
      </p:pic>
      <p:pic>
        <p:nvPicPr>
          <p:cNvPr id="1200" name="Google Shape;1200;p4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010418" y="1496153"/>
            <a:ext cx="794400" cy="182707"/>
          </a:xfrm>
          <a:prstGeom prst="rect">
            <a:avLst/>
          </a:prstGeom>
          <a:noFill/>
          <a:ln>
            <a:noFill/>
          </a:ln>
        </p:spPr>
      </p:pic>
      <p:pic>
        <p:nvPicPr>
          <p:cNvPr id="1201" name="Google Shape;1201;p4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906767" y="2531138"/>
            <a:ext cx="635700" cy="397313"/>
          </a:xfrm>
          <a:prstGeom prst="rect">
            <a:avLst/>
          </a:prstGeom>
          <a:noFill/>
          <a:ln>
            <a:noFill/>
          </a:ln>
        </p:spPr>
      </p:pic>
      <p:pic>
        <p:nvPicPr>
          <p:cNvPr id="1202" name="Google Shape;1202;p4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492524" y="3096844"/>
            <a:ext cx="760375" cy="258519"/>
          </a:xfrm>
          <a:prstGeom prst="rect">
            <a:avLst/>
          </a:prstGeom>
          <a:noFill/>
          <a:ln>
            <a:noFill/>
          </a:ln>
        </p:spPr>
      </p:pic>
      <p:pic>
        <p:nvPicPr>
          <p:cNvPr id="1203" name="Google Shape;1203;p4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775900" y="2070251"/>
            <a:ext cx="594150" cy="128731"/>
          </a:xfrm>
          <a:prstGeom prst="rect">
            <a:avLst/>
          </a:prstGeom>
          <a:noFill/>
          <a:ln>
            <a:noFill/>
          </a:ln>
        </p:spPr>
      </p:pic>
      <p:pic>
        <p:nvPicPr>
          <p:cNvPr id="1204" name="Google Shape;1204;p49"/>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2337828" y="2519488"/>
            <a:ext cx="459900" cy="420612"/>
          </a:xfrm>
          <a:prstGeom prst="rect">
            <a:avLst/>
          </a:prstGeom>
          <a:noFill/>
          <a:ln>
            <a:noFill/>
          </a:ln>
        </p:spPr>
      </p:pic>
      <p:pic>
        <p:nvPicPr>
          <p:cNvPr id="1205" name="Google Shape;1205;p4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5515" y="3547976"/>
            <a:ext cx="636000" cy="250161"/>
          </a:xfrm>
          <a:prstGeom prst="rect">
            <a:avLst/>
          </a:prstGeom>
          <a:noFill/>
          <a:ln>
            <a:noFill/>
          </a:ln>
        </p:spPr>
      </p:pic>
      <p:pic>
        <p:nvPicPr>
          <p:cNvPr id="1206" name="Google Shape;1206;p49" descr="logo-name-vertical.png"/>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525587" y="1985846"/>
            <a:ext cx="594151" cy="297542"/>
          </a:xfrm>
          <a:prstGeom prst="rect">
            <a:avLst/>
          </a:prstGeom>
          <a:noFill/>
          <a:ln>
            <a:noFill/>
          </a:ln>
        </p:spPr>
      </p:pic>
      <p:pic>
        <p:nvPicPr>
          <p:cNvPr id="1207" name="Google Shape;1207;p4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96875" y="4271283"/>
            <a:ext cx="379650" cy="547574"/>
          </a:xfrm>
          <a:prstGeom prst="rect">
            <a:avLst/>
          </a:prstGeom>
          <a:noFill/>
          <a:ln>
            <a:noFill/>
          </a:ln>
        </p:spPr>
      </p:pic>
      <p:pic>
        <p:nvPicPr>
          <p:cNvPr id="1208" name="Google Shape;1208;p4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758039" y="2061897"/>
            <a:ext cx="661100" cy="145439"/>
          </a:xfrm>
          <a:prstGeom prst="rect">
            <a:avLst/>
          </a:prstGeom>
          <a:noFill/>
          <a:ln>
            <a:noFill/>
          </a:ln>
        </p:spPr>
      </p:pic>
      <p:pic>
        <p:nvPicPr>
          <p:cNvPr id="1209" name="Google Shape;1209;p49"/>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3182717" y="1009661"/>
            <a:ext cx="836200" cy="165993"/>
          </a:xfrm>
          <a:prstGeom prst="rect">
            <a:avLst/>
          </a:prstGeom>
          <a:noFill/>
          <a:ln>
            <a:noFill/>
          </a:ln>
        </p:spPr>
      </p:pic>
      <p:pic>
        <p:nvPicPr>
          <p:cNvPr id="1210" name="Google Shape;1210;p4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613" y="1524522"/>
            <a:ext cx="674825" cy="125969"/>
          </a:xfrm>
          <a:prstGeom prst="rect">
            <a:avLst/>
          </a:prstGeom>
          <a:noFill/>
          <a:ln>
            <a:noFill/>
          </a:ln>
        </p:spPr>
      </p:pic>
      <p:pic>
        <p:nvPicPr>
          <p:cNvPr id="1211" name="Google Shape;1211;p4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344648" y="1498104"/>
            <a:ext cx="777425" cy="178807"/>
          </a:xfrm>
          <a:prstGeom prst="rect">
            <a:avLst/>
          </a:prstGeom>
          <a:noFill/>
          <a:ln>
            <a:noFill/>
          </a:ln>
        </p:spPr>
      </p:pic>
      <p:pic>
        <p:nvPicPr>
          <p:cNvPr id="1212" name="Google Shape;1212;p4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840124" y="3924081"/>
            <a:ext cx="857626" cy="268725"/>
          </a:xfrm>
          <a:prstGeom prst="rect">
            <a:avLst/>
          </a:prstGeom>
          <a:noFill/>
          <a:ln>
            <a:noFill/>
          </a:ln>
        </p:spPr>
      </p:pic>
      <p:pic>
        <p:nvPicPr>
          <p:cNvPr id="1213" name="Google Shape;1213;p4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596666" y="1015471"/>
            <a:ext cx="857625" cy="154373"/>
          </a:xfrm>
          <a:prstGeom prst="rect">
            <a:avLst/>
          </a:prstGeom>
          <a:noFill/>
          <a:ln>
            <a:noFill/>
          </a:ln>
        </p:spPr>
      </p:pic>
      <p:pic>
        <p:nvPicPr>
          <p:cNvPr id="1214" name="Google Shape;1214;p4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342575" y="2650753"/>
            <a:ext cx="777425" cy="158083"/>
          </a:xfrm>
          <a:prstGeom prst="rect">
            <a:avLst/>
          </a:prstGeom>
          <a:noFill/>
          <a:ln>
            <a:noFill/>
          </a:ln>
        </p:spPr>
      </p:pic>
      <p:pic>
        <p:nvPicPr>
          <p:cNvPr id="1215" name="Google Shape;1215;p4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046599" y="3006582"/>
            <a:ext cx="510500" cy="439042"/>
          </a:xfrm>
          <a:prstGeom prst="rect">
            <a:avLst/>
          </a:prstGeom>
          <a:noFill/>
          <a:ln>
            <a:noFill/>
          </a:ln>
        </p:spPr>
      </p:pic>
    </p:spTree>
    <p:extLst>
      <p:ext uri="{BB962C8B-B14F-4D97-AF65-F5344CB8AC3E}">
        <p14:creationId xmlns:p14="http://schemas.microsoft.com/office/powerpoint/2010/main" val="145063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lvl="0" indent="-368300">
              <a:spcBef>
                <a:spcPts val="0"/>
              </a:spcBef>
              <a:buClr>
                <a:schemeClr val="dk2"/>
              </a:buClr>
              <a:buSzPts val="2200"/>
              <a:buFont typeface="Century Gothic"/>
              <a:buChar char="•"/>
            </a:pPr>
            <a:r>
              <a:rPr lang="zh-CN" altLang="en-US" sz="2200" dirty="0"/>
              <a:t>中国</a:t>
            </a:r>
            <a:r>
              <a:rPr lang="en-US" sz="2200" dirty="0"/>
              <a:t> 2019 </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3"/>
              </a:rPr>
              <a:t>上海</a:t>
            </a:r>
            <a:r>
              <a:rPr lang="en-US" sz="2200" dirty="0"/>
              <a:t>: </a:t>
            </a:r>
            <a:r>
              <a:rPr lang="en-US" altLang="zh-CN" sz="2200" dirty="0"/>
              <a:t>6</a:t>
            </a:r>
            <a:r>
              <a:rPr lang="zh-CN" altLang="en-US" sz="2200" dirty="0"/>
              <a:t>月</a:t>
            </a:r>
            <a:r>
              <a:rPr lang="en-US" sz="2200" dirty="0"/>
              <a:t>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r>
              <a:rPr lang="zh-CN" altLang="en-US" sz="2200" dirty="0"/>
              <a:t>赞助开放</a:t>
            </a:r>
            <a:r>
              <a:rPr lang="en-US" sz="2200" dirty="0"/>
              <a:t>)</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圣地亚哥</a:t>
            </a:r>
            <a:r>
              <a:rPr lang="en-US" sz="2200" dirty="0"/>
              <a:t>: </a:t>
            </a:r>
            <a:r>
              <a:rPr lang="en-US" altLang="zh-CN" sz="2200" dirty="0"/>
              <a:t>11</a:t>
            </a:r>
            <a:r>
              <a:rPr lang="zh-CN" altLang="en-US" sz="2200" dirty="0"/>
              <a:t>月</a:t>
            </a:r>
            <a:r>
              <a:rPr lang="en-US" sz="2200" dirty="0"/>
              <a:t>18-21, 2019</a:t>
            </a:r>
          </a:p>
          <a:p>
            <a:pPr marL="914400" lvl="1" indent="-368300" algn="l" rtl="0">
              <a:lnSpc>
                <a:spcPct val="100000"/>
              </a:lnSpc>
              <a:spcBef>
                <a:spcPts val="0"/>
              </a:spcBef>
              <a:spcAft>
                <a:spcPts val="0"/>
              </a:spcAft>
              <a:buSzPts val="2200"/>
              <a:buChar char="–"/>
            </a:pPr>
            <a:endParaRPr lang="en-US" sz="2200" dirty="0"/>
          </a:p>
          <a:p>
            <a:pPr lvl="0" indent="-368300">
              <a:spcBef>
                <a:spcPts val="0"/>
              </a:spcBef>
              <a:buClr>
                <a:schemeClr val="dk2"/>
              </a:buClr>
              <a:buSzPts val="2200"/>
              <a:buFont typeface="Century Gothic"/>
              <a:buChar char="•"/>
            </a:pPr>
            <a:r>
              <a:rPr lang="zh-CN" altLang="en-US" sz="2200" dirty="0"/>
              <a:t>欧洲</a:t>
            </a:r>
            <a:r>
              <a:rPr lang="en-US" altLang="zh-CN" sz="2200" dirty="0"/>
              <a:t> 2020</a:t>
            </a:r>
          </a:p>
          <a:p>
            <a:pPr lvl="1" indent="-368300">
              <a:lnSpc>
                <a:spcPct val="100000"/>
              </a:lnSpc>
              <a:spcBef>
                <a:spcPts val="0"/>
              </a:spcBef>
              <a:buSzPts val="2200"/>
            </a:pPr>
            <a:r>
              <a:rPr lang="zh-CN" altLang="en-US" sz="2200" dirty="0"/>
              <a:t>阿姆斯特丹</a:t>
            </a:r>
            <a:r>
              <a:rPr lang="en-US" altLang="zh-CN" sz="2200" dirty="0"/>
              <a:t>: 3</a:t>
            </a:r>
            <a:r>
              <a:rPr lang="zh-CN" altLang="en-US" sz="2200" dirty="0"/>
              <a:t>月</a:t>
            </a:r>
            <a:r>
              <a:rPr lang="en-US" altLang="zh-CN" sz="2200" dirty="0"/>
              <a:t> 30-4</a:t>
            </a:r>
            <a:r>
              <a:rPr lang="zh-CN" altLang="en-US" sz="2200" dirty="0"/>
              <a:t>月</a:t>
            </a:r>
            <a:r>
              <a:rPr lang="en-US" altLang="zh-CN" sz="2200" dirty="0"/>
              <a:t> 2, 2019</a:t>
            </a:r>
          </a:p>
          <a:p>
            <a:pPr marL="914400" lvl="1" indent="-368300" algn="l" rtl="0">
              <a:lnSpc>
                <a:spcPct val="100000"/>
              </a:lnSpc>
              <a:spcBef>
                <a:spcPts val="0"/>
              </a:spcBef>
              <a:spcAft>
                <a:spcPts val="0"/>
              </a:spcAft>
              <a:buSzPts val="2200"/>
              <a:buChar char="–"/>
            </a:pPr>
            <a:endParaRPr lang="en-US" sz="2200" dirty="0"/>
          </a:p>
        </p:txBody>
      </p:sp>
      <p:pic>
        <p:nvPicPr>
          <p:cNvPr id="8" name="Google Shape;1259;p5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662353" y="807150"/>
            <a:ext cx="2014350" cy="1150575"/>
          </a:xfrm>
          <a:prstGeom prst="rect">
            <a:avLst/>
          </a:prstGeom>
          <a:noFill/>
          <a:ln>
            <a:noFill/>
          </a:ln>
        </p:spPr>
      </p:pic>
      <p:pic>
        <p:nvPicPr>
          <p:cNvPr id="9" name="Google Shape;1260;p5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28638" y="3077250"/>
            <a:ext cx="2029187" cy="892850"/>
          </a:xfrm>
          <a:prstGeom prst="rect">
            <a:avLst/>
          </a:prstGeom>
          <a:noFill/>
          <a:ln>
            <a:noFill/>
          </a:ln>
        </p:spPr>
      </p:pic>
      <p:pic>
        <p:nvPicPr>
          <p:cNvPr id="10" name="Google Shape;1258;p5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36049" y="2128526"/>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5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266" name="Google Shape;1266;p5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916889"/>
            <a:ext cx="8839206" cy="4019580"/>
          </a:xfrm>
          <a:prstGeom prst="rect">
            <a:avLst/>
          </a:prstGeom>
          <a:noFill/>
          <a:ln>
            <a:noFill/>
          </a:ln>
        </p:spPr>
      </p:pic>
    </p:spTree>
    <p:extLst>
      <p:ext uri="{BB962C8B-B14F-4D97-AF65-F5344CB8AC3E}">
        <p14:creationId xmlns:p14="http://schemas.microsoft.com/office/powerpoint/2010/main" val="49133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212" name="Google Shape;212;p27"/>
          <p:cNvGrpSpPr/>
          <p:nvPr/>
        </p:nvGrpSpPr>
        <p:grpSpPr>
          <a:xfrm>
            <a:off x="3238451" y="1189872"/>
            <a:ext cx="3741888" cy="1677680"/>
            <a:chOff x="4236269" y="713706"/>
            <a:chExt cx="3285239" cy="1753245"/>
          </a:xfrm>
        </p:grpSpPr>
        <p:sp>
          <p:nvSpPr>
            <p:cNvPr id="213" name="Google Shape;213;p27"/>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 name="Google Shape;214;p27"/>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 name="Google Shape;215;p27"/>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 name="Google Shape;216;p27"/>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 name="Google Shape;217;p27"/>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18" name="Google Shape;218;p27"/>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219" name="Google Shape;219;p27"/>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20" name="Google Shape;220;p27"/>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221" name="Google Shape;221;p27"/>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222" name="Google Shape;222;p27"/>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223" name="Google Shape;223;p27"/>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224" name="Google Shape;224;p27"/>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225" name="Google Shape;225;p27"/>
          <p:cNvCxnSpPr>
            <a:stCxn id="226"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226" name="Google Shape;226;p27"/>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227" name="Google Shape;227;p27"/>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228" name="Google Shape;228;p27"/>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229" name="Google Shape;229;p27"/>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230" name="Google Shape;230;p27"/>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231" name="Google Shape;231;p27"/>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232" name="Google Shape;232;p27"/>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233" name="Google Shape;233;p27"/>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4" name="Google Shape;234;p27"/>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5" name="Google Shape;235;p27"/>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6" name="Google Shape;236;p27"/>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7" name="Google Shape;237;p27"/>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8" name="Google Shape;238;p27"/>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9" name="Google Shape;239;p27"/>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40" name="Google Shape;240;p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项目成熟情况</a:t>
            </a:r>
            <a:endParaRPr dirty="0"/>
          </a:p>
        </p:txBody>
      </p:sp>
      <p:grpSp>
        <p:nvGrpSpPr>
          <p:cNvPr id="241" name="Google Shape;241;p27"/>
          <p:cNvGrpSpPr/>
          <p:nvPr/>
        </p:nvGrpSpPr>
        <p:grpSpPr>
          <a:xfrm>
            <a:off x="-26675" y="3956454"/>
            <a:ext cx="666300" cy="940171"/>
            <a:chOff x="-26675" y="3956454"/>
            <a:chExt cx="666300" cy="940171"/>
          </a:xfrm>
        </p:grpSpPr>
        <p:pic>
          <p:nvPicPr>
            <p:cNvPr id="242" name="Google Shape;242;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5015" y="3956454"/>
              <a:ext cx="502920" cy="523036"/>
            </a:xfrm>
            <a:prstGeom prst="rect">
              <a:avLst/>
            </a:prstGeom>
            <a:noFill/>
            <a:ln>
              <a:noFill/>
            </a:ln>
          </p:spPr>
        </p:pic>
        <p:sp>
          <p:nvSpPr>
            <p:cNvPr id="243" name="Google Shape;243;p27"/>
            <p:cNvSpPr txBox="1"/>
            <p:nvPr/>
          </p:nvSpPr>
          <p:spPr>
            <a:xfrm>
              <a:off x="-266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身份规范</a:t>
              </a:r>
              <a:endParaRPr sz="700" dirty="0"/>
            </a:p>
          </p:txBody>
        </p:sp>
      </p:grpSp>
      <p:grpSp>
        <p:nvGrpSpPr>
          <p:cNvPr id="244" name="Google Shape;244;p27"/>
          <p:cNvGrpSpPr/>
          <p:nvPr/>
        </p:nvGrpSpPr>
        <p:grpSpPr>
          <a:xfrm>
            <a:off x="655852" y="3956450"/>
            <a:ext cx="502800" cy="940175"/>
            <a:chOff x="639525" y="3956450"/>
            <a:chExt cx="502800" cy="940175"/>
          </a:xfrm>
        </p:grpSpPr>
        <p:pic>
          <p:nvPicPr>
            <p:cNvPr id="245" name="Google Shape;245;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13200" y="3956450"/>
              <a:ext cx="355450" cy="536092"/>
            </a:xfrm>
            <a:prstGeom prst="rect">
              <a:avLst/>
            </a:prstGeom>
            <a:noFill/>
            <a:ln>
              <a:noFill/>
            </a:ln>
          </p:spPr>
        </p:pic>
        <p:sp>
          <p:nvSpPr>
            <p:cNvPr id="246" name="Google Shape;246;p27"/>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247" name="Google Shape;247;p27"/>
          <p:cNvGrpSpPr/>
          <p:nvPr/>
        </p:nvGrpSpPr>
        <p:grpSpPr>
          <a:xfrm>
            <a:off x="1857405" y="3956450"/>
            <a:ext cx="502800" cy="940175"/>
            <a:chOff x="1699902" y="3956450"/>
            <a:chExt cx="502800" cy="940175"/>
          </a:xfrm>
        </p:grpSpPr>
        <p:sp>
          <p:nvSpPr>
            <p:cNvPr id="248" name="Google Shape;248;p27"/>
            <p:cNvSpPr txBox="1"/>
            <p:nvPr/>
          </p:nvSpPr>
          <p:spPr>
            <a:xfrm>
              <a:off x="1699902"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sz="700" dirty="0"/>
            </a:p>
          </p:txBody>
        </p:sp>
        <p:pic>
          <p:nvPicPr>
            <p:cNvPr id="249" name="Google Shape;24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750301" y="3956450"/>
              <a:ext cx="402002" cy="510067"/>
            </a:xfrm>
            <a:prstGeom prst="rect">
              <a:avLst/>
            </a:prstGeom>
            <a:noFill/>
            <a:ln>
              <a:noFill/>
            </a:ln>
          </p:spPr>
        </p:pic>
      </p:grpSp>
      <p:grpSp>
        <p:nvGrpSpPr>
          <p:cNvPr id="250" name="Google Shape;250;p27"/>
          <p:cNvGrpSpPr/>
          <p:nvPr/>
        </p:nvGrpSpPr>
        <p:grpSpPr>
          <a:xfrm>
            <a:off x="2376432" y="4093435"/>
            <a:ext cx="599100" cy="803190"/>
            <a:chOff x="2402279" y="4093435"/>
            <a:chExt cx="599100" cy="803190"/>
          </a:xfrm>
        </p:grpSpPr>
        <p:pic>
          <p:nvPicPr>
            <p:cNvPr id="251" name="Google Shape;251;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02279" y="4093435"/>
              <a:ext cx="599100" cy="275591"/>
            </a:xfrm>
            <a:prstGeom prst="rect">
              <a:avLst/>
            </a:prstGeom>
            <a:noFill/>
            <a:ln>
              <a:noFill/>
            </a:ln>
          </p:spPr>
        </p:pic>
        <p:sp>
          <p:nvSpPr>
            <p:cNvPr id="252" name="Google Shape;252;p27"/>
            <p:cNvSpPr txBox="1"/>
            <p:nvPr/>
          </p:nvSpPr>
          <p:spPr>
            <a:xfrm>
              <a:off x="2427479" y="452072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253" name="Google Shape;253;p27"/>
          <p:cNvGrpSpPr/>
          <p:nvPr/>
        </p:nvGrpSpPr>
        <p:grpSpPr>
          <a:xfrm>
            <a:off x="2991759" y="3944082"/>
            <a:ext cx="599100" cy="952543"/>
            <a:chOff x="3308975" y="3944082"/>
            <a:chExt cx="599100" cy="952543"/>
          </a:xfrm>
        </p:grpSpPr>
        <p:sp>
          <p:nvSpPr>
            <p:cNvPr id="254" name="Google Shape;254;p27"/>
            <p:cNvSpPr txBox="1"/>
            <p:nvPr/>
          </p:nvSpPr>
          <p:spPr>
            <a:xfrm>
              <a:off x="3308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255" name="Google Shape;255;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77600" y="3944082"/>
              <a:ext cx="461850" cy="598343"/>
            </a:xfrm>
            <a:prstGeom prst="rect">
              <a:avLst/>
            </a:prstGeom>
            <a:noFill/>
            <a:ln>
              <a:noFill/>
            </a:ln>
          </p:spPr>
        </p:pic>
      </p:grpSp>
      <p:grpSp>
        <p:nvGrpSpPr>
          <p:cNvPr id="256" name="Google Shape;256;p27"/>
          <p:cNvGrpSpPr/>
          <p:nvPr/>
        </p:nvGrpSpPr>
        <p:grpSpPr>
          <a:xfrm>
            <a:off x="1174879" y="4090450"/>
            <a:ext cx="666300" cy="806175"/>
            <a:chOff x="1088075" y="4090450"/>
            <a:chExt cx="666300" cy="806175"/>
          </a:xfrm>
        </p:grpSpPr>
        <p:sp>
          <p:nvSpPr>
            <p:cNvPr id="257" name="Google Shape;257;p27"/>
            <p:cNvSpPr txBox="1"/>
            <p:nvPr/>
          </p:nvSpPr>
          <p:spPr>
            <a:xfrm>
              <a:off x="10880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258" name="Google Shape;258;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69764" y="4090450"/>
              <a:ext cx="502921" cy="337575"/>
            </a:xfrm>
            <a:prstGeom prst="rect">
              <a:avLst/>
            </a:prstGeom>
            <a:noFill/>
            <a:ln>
              <a:noFill/>
            </a:ln>
          </p:spPr>
        </p:pic>
      </p:grpSp>
      <p:grpSp>
        <p:nvGrpSpPr>
          <p:cNvPr id="259" name="Google Shape;259;p27"/>
          <p:cNvGrpSpPr/>
          <p:nvPr/>
        </p:nvGrpSpPr>
        <p:grpSpPr>
          <a:xfrm>
            <a:off x="3607086" y="4110402"/>
            <a:ext cx="599100" cy="786222"/>
            <a:chOff x="3897100" y="4110403"/>
            <a:chExt cx="599100" cy="786222"/>
          </a:xfrm>
        </p:grpSpPr>
        <p:sp>
          <p:nvSpPr>
            <p:cNvPr id="260" name="Google Shape;260;p27"/>
            <p:cNvSpPr txBox="1"/>
            <p:nvPr/>
          </p:nvSpPr>
          <p:spPr>
            <a:xfrm>
              <a:off x="3897100"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61" name="Google Shape;261;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945190" y="4110403"/>
              <a:ext cx="502920" cy="362102"/>
            </a:xfrm>
            <a:prstGeom prst="rect">
              <a:avLst/>
            </a:prstGeom>
            <a:noFill/>
            <a:ln>
              <a:noFill/>
            </a:ln>
          </p:spPr>
        </p:pic>
      </p:grpSp>
      <p:grpSp>
        <p:nvGrpSpPr>
          <p:cNvPr id="262" name="Google Shape;262;p27"/>
          <p:cNvGrpSpPr/>
          <p:nvPr/>
        </p:nvGrpSpPr>
        <p:grpSpPr>
          <a:xfrm>
            <a:off x="4222413" y="3942425"/>
            <a:ext cx="599100" cy="954200"/>
            <a:chOff x="4370625" y="3942425"/>
            <a:chExt cx="599100" cy="954200"/>
          </a:xfrm>
        </p:grpSpPr>
        <p:pic>
          <p:nvPicPr>
            <p:cNvPr id="263" name="Google Shape;263;p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469201" y="3942425"/>
              <a:ext cx="401949" cy="600000"/>
            </a:xfrm>
            <a:prstGeom prst="rect">
              <a:avLst/>
            </a:prstGeom>
            <a:noFill/>
            <a:ln>
              <a:noFill/>
            </a:ln>
          </p:spPr>
        </p:pic>
        <p:sp>
          <p:nvSpPr>
            <p:cNvPr id="264" name="Google Shape;264;p27"/>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265" name="Google Shape;265;p27"/>
          <p:cNvGrpSpPr/>
          <p:nvPr/>
        </p:nvGrpSpPr>
        <p:grpSpPr>
          <a:xfrm>
            <a:off x="4837739" y="4002141"/>
            <a:ext cx="666300" cy="894484"/>
            <a:chOff x="4869950" y="4002141"/>
            <a:chExt cx="666300" cy="894484"/>
          </a:xfrm>
        </p:grpSpPr>
        <p:sp>
          <p:nvSpPr>
            <p:cNvPr id="266" name="Google Shape;266;p27"/>
            <p:cNvSpPr txBox="1"/>
            <p:nvPr/>
          </p:nvSpPr>
          <p:spPr>
            <a:xfrm>
              <a:off x="4869950"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67" name="Google Shape;267;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51640" y="4002141"/>
              <a:ext cx="502920" cy="533096"/>
            </a:xfrm>
            <a:prstGeom prst="rect">
              <a:avLst/>
            </a:prstGeom>
            <a:noFill/>
            <a:ln>
              <a:noFill/>
            </a:ln>
          </p:spPr>
        </p:pic>
      </p:grpSp>
      <p:grpSp>
        <p:nvGrpSpPr>
          <p:cNvPr id="268" name="Google Shape;268;p27"/>
          <p:cNvGrpSpPr/>
          <p:nvPr/>
        </p:nvGrpSpPr>
        <p:grpSpPr>
          <a:xfrm>
            <a:off x="5520266" y="3985118"/>
            <a:ext cx="599100" cy="911507"/>
            <a:chOff x="5557975" y="3985118"/>
            <a:chExt cx="599100" cy="911507"/>
          </a:xfrm>
        </p:grpSpPr>
        <p:sp>
          <p:nvSpPr>
            <p:cNvPr id="269" name="Google Shape;269;p27"/>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70" name="Google Shape;270;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626600" y="3985118"/>
              <a:ext cx="461850" cy="480332"/>
            </a:xfrm>
            <a:prstGeom prst="rect">
              <a:avLst/>
            </a:prstGeom>
            <a:noFill/>
            <a:ln>
              <a:noFill/>
            </a:ln>
          </p:spPr>
        </p:pic>
      </p:grpSp>
      <p:grpSp>
        <p:nvGrpSpPr>
          <p:cNvPr id="271" name="Google Shape;271;p27"/>
          <p:cNvGrpSpPr/>
          <p:nvPr/>
        </p:nvGrpSpPr>
        <p:grpSpPr>
          <a:xfrm>
            <a:off x="6135593" y="4021502"/>
            <a:ext cx="461850" cy="875123"/>
            <a:chOff x="6251237" y="4021502"/>
            <a:chExt cx="461850" cy="875123"/>
          </a:xfrm>
        </p:grpSpPr>
        <p:sp>
          <p:nvSpPr>
            <p:cNvPr id="272" name="Google Shape;272;p27"/>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73" name="Google Shape;273;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51237" y="4021502"/>
              <a:ext cx="461850" cy="461873"/>
            </a:xfrm>
            <a:prstGeom prst="rect">
              <a:avLst/>
            </a:prstGeom>
            <a:noFill/>
            <a:ln>
              <a:noFill/>
            </a:ln>
          </p:spPr>
        </p:pic>
      </p:grpSp>
      <p:grpSp>
        <p:nvGrpSpPr>
          <p:cNvPr id="274" name="Google Shape;274;p27"/>
          <p:cNvGrpSpPr/>
          <p:nvPr/>
        </p:nvGrpSpPr>
        <p:grpSpPr>
          <a:xfrm>
            <a:off x="6613670" y="4115177"/>
            <a:ext cx="548700" cy="792698"/>
            <a:chOff x="6857825" y="4115177"/>
            <a:chExt cx="548700" cy="792698"/>
          </a:xfrm>
        </p:grpSpPr>
        <p:sp>
          <p:nvSpPr>
            <p:cNvPr id="275" name="Google Shape;275;p27"/>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76" name="Google Shape;276;p27"/>
            <p:cNvPicPr preferRelativeResize="0"/>
            <p:nvPr/>
          </p:nvPicPr>
          <p:blipFill rotWithShape="1">
            <a:blip r:embed="rId15" cstate="print">
              <a:alphaModFix/>
              <a:extLst>
                <a:ext uri="{28A0092B-C50C-407E-A947-70E740481C1C}">
                  <a14:useLocalDpi xmlns:a14="http://schemas.microsoft.com/office/drawing/2010/main"/>
                </a:ext>
              </a:extLst>
            </a:blip>
            <a:srcRect t="17152" b="18723"/>
            <a:stretch/>
          </p:blipFill>
          <p:spPr>
            <a:xfrm>
              <a:off x="6880715" y="4115177"/>
              <a:ext cx="502920" cy="321869"/>
            </a:xfrm>
            <a:prstGeom prst="rect">
              <a:avLst/>
            </a:prstGeom>
            <a:noFill/>
            <a:ln>
              <a:noFill/>
            </a:ln>
          </p:spPr>
        </p:pic>
      </p:grpSp>
      <p:grpSp>
        <p:nvGrpSpPr>
          <p:cNvPr id="277" name="Google Shape;277;p27"/>
          <p:cNvGrpSpPr/>
          <p:nvPr/>
        </p:nvGrpSpPr>
        <p:grpSpPr>
          <a:xfrm>
            <a:off x="7178596" y="4094171"/>
            <a:ext cx="666300" cy="813704"/>
            <a:chOff x="7400323" y="4094171"/>
            <a:chExt cx="666300" cy="813704"/>
          </a:xfrm>
        </p:grpSpPr>
        <p:sp>
          <p:nvSpPr>
            <p:cNvPr id="278" name="Google Shape;278;p27"/>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79" name="Google Shape;279;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59153" y="4094171"/>
              <a:ext cx="548640" cy="369085"/>
            </a:xfrm>
            <a:prstGeom prst="rect">
              <a:avLst/>
            </a:prstGeom>
            <a:noFill/>
            <a:ln>
              <a:noFill/>
            </a:ln>
          </p:spPr>
        </p:pic>
      </p:grpSp>
      <p:grpSp>
        <p:nvGrpSpPr>
          <p:cNvPr id="280" name="Google Shape;280;p27"/>
          <p:cNvGrpSpPr/>
          <p:nvPr/>
        </p:nvGrpSpPr>
        <p:grpSpPr>
          <a:xfrm>
            <a:off x="8543650" y="4067426"/>
            <a:ext cx="666300" cy="840449"/>
            <a:chOff x="8467450" y="4067426"/>
            <a:chExt cx="666300" cy="840449"/>
          </a:xfrm>
        </p:grpSpPr>
        <p:sp>
          <p:nvSpPr>
            <p:cNvPr id="281" name="Google Shape;281;p27"/>
            <p:cNvSpPr txBox="1"/>
            <p:nvPr/>
          </p:nvSpPr>
          <p:spPr>
            <a:xfrm>
              <a:off x="84674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82" name="Google Shape;282;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99600" y="4067426"/>
              <a:ext cx="402000" cy="402000"/>
            </a:xfrm>
            <a:prstGeom prst="rect">
              <a:avLst/>
            </a:prstGeom>
            <a:noFill/>
            <a:ln>
              <a:noFill/>
            </a:ln>
          </p:spPr>
        </p:pic>
      </p:grpSp>
      <p:grpSp>
        <p:nvGrpSpPr>
          <p:cNvPr id="283" name="Google Shape;283;p27"/>
          <p:cNvGrpSpPr/>
          <p:nvPr/>
        </p:nvGrpSpPr>
        <p:grpSpPr>
          <a:xfrm>
            <a:off x="7861123" y="4122181"/>
            <a:ext cx="666300" cy="785694"/>
            <a:chOff x="7933723" y="4122181"/>
            <a:chExt cx="666300" cy="785694"/>
          </a:xfrm>
        </p:grpSpPr>
        <p:sp>
          <p:nvSpPr>
            <p:cNvPr id="284" name="Google Shape;284;p27"/>
            <p:cNvSpPr txBox="1"/>
            <p:nvPr/>
          </p:nvSpPr>
          <p:spPr>
            <a:xfrm>
              <a:off x="79337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85" name="Google Shape;285;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992523" y="4122181"/>
              <a:ext cx="548700" cy="321493"/>
            </a:xfrm>
            <a:prstGeom prst="rect">
              <a:avLst/>
            </a:prstGeom>
            <a:noFill/>
            <a:ln>
              <a:noFill/>
            </a:ln>
          </p:spPr>
        </p:pic>
      </p:grpSp>
    </p:spTree>
    <p:extLst>
      <p:ext uri="{BB962C8B-B14F-4D97-AF65-F5344CB8AC3E}">
        <p14:creationId xmlns:p14="http://schemas.microsoft.com/office/powerpoint/2010/main" val="110226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1" name="Google Shape;351;p2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zh-CN" altLang="en-US" sz="1600" b="1" i="0" u="none" strike="noStrike" cap="none"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352" name="Google Shape;352;p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1152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3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80868"/>
            <a:ext cx="9201000" cy="5511395"/>
          </a:xfrm>
          <a:prstGeom prst="rect">
            <a:avLst/>
          </a:prstGeom>
          <a:noFill/>
          <a:ln>
            <a:noFill/>
          </a:ln>
        </p:spPr>
      </p:pic>
    </p:spTree>
    <p:extLst>
      <p:ext uri="{BB962C8B-B14F-4D97-AF65-F5344CB8AC3E}">
        <p14:creationId xmlns:p14="http://schemas.microsoft.com/office/powerpoint/2010/main" val="47827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3"/>
          <p:cNvPicPr preferRelativeResize="0"/>
          <p:nvPr/>
        </p:nvPicPr>
        <p:blipFill rotWithShape="1">
          <a:blip r:embed="rId3" cstate="print">
            <a:alphaModFix/>
            <a:extLst>
              <a:ext uri="{28A0092B-C50C-407E-A947-70E740481C1C}">
                <a14:useLocalDpi xmlns:a14="http://schemas.microsoft.com/office/drawing/2010/main"/>
              </a:ext>
            </a:extLst>
          </a:blip>
          <a:srcRect r="1497"/>
          <a:stretch/>
        </p:blipFill>
        <p:spPr>
          <a:xfrm>
            <a:off x="-76200" y="0"/>
            <a:ext cx="9220201" cy="5143501"/>
          </a:xfrm>
          <a:prstGeom prst="rect">
            <a:avLst/>
          </a:prstGeom>
          <a:noFill/>
          <a:ln>
            <a:noFill/>
          </a:ln>
        </p:spPr>
      </p:pic>
      <p:sp>
        <p:nvSpPr>
          <p:cNvPr id="404" name="Google Shape;404;p33"/>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99172056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5731</TotalTime>
  <Words>2641</Words>
  <Application>Microsoft Macintosh PowerPoint</Application>
  <PresentationFormat>On-screen Show (16:9)</PresentationFormat>
  <Paragraphs>575</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 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最终用户社区有88家公司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400+ 会员且数量不断增长</vt:lpstr>
      <vt:lpstr>400+ 会员且数量不断增长（白银会员，1）</vt:lpstr>
      <vt:lpstr>400+ 会员，且数量不断增长（白银会员，2）</vt:lpstr>
      <vt:lpstr> 中国区会员</vt:lpstr>
      <vt:lpstr>Kubernetes一致性认证</vt:lpstr>
      <vt:lpstr>84 家已认证的Kubernetes合作伙伴</vt:lpstr>
      <vt:lpstr>CNCF MOOC和在线培训</vt:lpstr>
      <vt:lpstr>在线监考的Kubernetes考试</vt:lpstr>
      <vt:lpstr>Kubernetes认证服务供应商</vt:lpstr>
      <vt:lpstr>92 家KCSP合作伙伴</vt:lpstr>
      <vt:lpstr>CNF Testbed</vt:lpstr>
      <vt:lpstr>KubeCon + CloudNativeCon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144</cp:revision>
  <dcterms:modified xsi:type="dcterms:W3CDTF">2019-05-27T06:46:18Z</dcterms:modified>
</cp:coreProperties>
</file>